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9519563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241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3967" y="7070108"/>
            <a:ext cx="25091629" cy="15040222"/>
          </a:xfrm>
        </p:spPr>
        <p:txBody>
          <a:bodyPr anchor="b"/>
          <a:lstStyle>
            <a:lvl1pPr algn="ctr">
              <a:defRPr sz="1937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89946" y="22690338"/>
            <a:ext cx="22139672" cy="10430151"/>
          </a:xfrm>
        </p:spPr>
        <p:txBody>
          <a:bodyPr/>
          <a:lstStyle>
            <a:lvl1pPr marL="0" indent="0" algn="ctr">
              <a:buNone/>
              <a:defRPr sz="7748"/>
            </a:lvl1pPr>
            <a:lvl2pPr marL="1475979" indent="0" algn="ctr">
              <a:buNone/>
              <a:defRPr sz="6457"/>
            </a:lvl2pPr>
            <a:lvl3pPr marL="2951958" indent="0" algn="ctr">
              <a:buNone/>
              <a:defRPr sz="5811"/>
            </a:lvl3pPr>
            <a:lvl4pPr marL="4427936" indent="0" algn="ctr">
              <a:buNone/>
              <a:defRPr sz="5165"/>
            </a:lvl4pPr>
            <a:lvl5pPr marL="5903915" indent="0" algn="ctr">
              <a:buNone/>
              <a:defRPr sz="5165"/>
            </a:lvl5pPr>
            <a:lvl6pPr marL="7379894" indent="0" algn="ctr">
              <a:buNone/>
              <a:defRPr sz="5165"/>
            </a:lvl6pPr>
            <a:lvl7pPr marL="8855873" indent="0" algn="ctr">
              <a:buNone/>
              <a:defRPr sz="5165"/>
            </a:lvl7pPr>
            <a:lvl8pPr marL="10331851" indent="0" algn="ctr">
              <a:buNone/>
              <a:defRPr sz="5165"/>
            </a:lvl8pPr>
            <a:lvl9pPr marL="11807830" indent="0" algn="ctr">
              <a:buNone/>
              <a:defRPr sz="5165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168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247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124939" y="2300034"/>
            <a:ext cx="6365156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29471" y="2300034"/>
            <a:ext cx="18726473" cy="366105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83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458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097" y="10770172"/>
            <a:ext cx="25460623" cy="17970262"/>
          </a:xfrm>
        </p:spPr>
        <p:txBody>
          <a:bodyPr anchor="b"/>
          <a:lstStyle>
            <a:lvl1pPr>
              <a:defRPr sz="1937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4097" y="28910440"/>
            <a:ext cx="25460623" cy="9450136"/>
          </a:xfrm>
        </p:spPr>
        <p:txBody>
          <a:bodyPr/>
          <a:lstStyle>
            <a:lvl1pPr marL="0" indent="0">
              <a:buNone/>
              <a:defRPr sz="7748">
                <a:solidFill>
                  <a:schemeClr val="tx1"/>
                </a:solidFill>
              </a:defRPr>
            </a:lvl1pPr>
            <a:lvl2pPr marL="1475979" indent="0">
              <a:buNone/>
              <a:defRPr sz="6457">
                <a:solidFill>
                  <a:schemeClr val="tx1">
                    <a:tint val="75000"/>
                  </a:schemeClr>
                </a:solidFill>
              </a:defRPr>
            </a:lvl2pPr>
            <a:lvl3pPr marL="2951958" indent="0">
              <a:buNone/>
              <a:defRPr sz="5811">
                <a:solidFill>
                  <a:schemeClr val="tx1">
                    <a:tint val="75000"/>
                  </a:schemeClr>
                </a:solidFill>
              </a:defRPr>
            </a:lvl3pPr>
            <a:lvl4pPr marL="4427936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4pPr>
            <a:lvl5pPr marL="5903915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5pPr>
            <a:lvl6pPr marL="7379894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6pPr>
            <a:lvl7pPr marL="8855873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7pPr>
            <a:lvl8pPr marL="10331851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8pPr>
            <a:lvl9pPr marL="11807830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096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29470" y="11500170"/>
            <a:ext cx="12545814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44279" y="11500170"/>
            <a:ext cx="12545814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87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15" y="2300044"/>
            <a:ext cx="25460623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3318" y="10590160"/>
            <a:ext cx="12488157" cy="5190073"/>
          </a:xfrm>
        </p:spPr>
        <p:txBody>
          <a:bodyPr anchor="b"/>
          <a:lstStyle>
            <a:lvl1pPr marL="0" indent="0">
              <a:buNone/>
              <a:defRPr sz="7748" b="1"/>
            </a:lvl1pPr>
            <a:lvl2pPr marL="1475979" indent="0">
              <a:buNone/>
              <a:defRPr sz="6457" b="1"/>
            </a:lvl2pPr>
            <a:lvl3pPr marL="2951958" indent="0">
              <a:buNone/>
              <a:defRPr sz="5811" b="1"/>
            </a:lvl3pPr>
            <a:lvl4pPr marL="4427936" indent="0">
              <a:buNone/>
              <a:defRPr sz="5165" b="1"/>
            </a:lvl4pPr>
            <a:lvl5pPr marL="5903915" indent="0">
              <a:buNone/>
              <a:defRPr sz="5165" b="1"/>
            </a:lvl5pPr>
            <a:lvl6pPr marL="7379894" indent="0">
              <a:buNone/>
              <a:defRPr sz="5165" b="1"/>
            </a:lvl6pPr>
            <a:lvl7pPr marL="8855873" indent="0">
              <a:buNone/>
              <a:defRPr sz="5165" b="1"/>
            </a:lvl7pPr>
            <a:lvl8pPr marL="10331851" indent="0">
              <a:buNone/>
              <a:defRPr sz="5165" b="1"/>
            </a:lvl8pPr>
            <a:lvl9pPr marL="11807830" indent="0">
              <a:buNone/>
              <a:defRPr sz="5165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3318" y="15780233"/>
            <a:ext cx="12488157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944280" y="10590160"/>
            <a:ext cx="12549659" cy="5190073"/>
          </a:xfrm>
        </p:spPr>
        <p:txBody>
          <a:bodyPr anchor="b"/>
          <a:lstStyle>
            <a:lvl1pPr marL="0" indent="0">
              <a:buNone/>
              <a:defRPr sz="7748" b="1"/>
            </a:lvl1pPr>
            <a:lvl2pPr marL="1475979" indent="0">
              <a:buNone/>
              <a:defRPr sz="6457" b="1"/>
            </a:lvl2pPr>
            <a:lvl3pPr marL="2951958" indent="0">
              <a:buNone/>
              <a:defRPr sz="5811" b="1"/>
            </a:lvl3pPr>
            <a:lvl4pPr marL="4427936" indent="0">
              <a:buNone/>
              <a:defRPr sz="5165" b="1"/>
            </a:lvl4pPr>
            <a:lvl5pPr marL="5903915" indent="0">
              <a:buNone/>
              <a:defRPr sz="5165" b="1"/>
            </a:lvl5pPr>
            <a:lvl6pPr marL="7379894" indent="0">
              <a:buNone/>
              <a:defRPr sz="5165" b="1"/>
            </a:lvl6pPr>
            <a:lvl7pPr marL="8855873" indent="0">
              <a:buNone/>
              <a:defRPr sz="5165" b="1"/>
            </a:lvl7pPr>
            <a:lvl8pPr marL="10331851" indent="0">
              <a:buNone/>
              <a:defRPr sz="5165" b="1"/>
            </a:lvl8pPr>
            <a:lvl9pPr marL="11807830" indent="0">
              <a:buNone/>
              <a:defRPr sz="5165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944280" y="15780233"/>
            <a:ext cx="12549659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660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85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367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15" y="2880042"/>
            <a:ext cx="9520827" cy="10080149"/>
          </a:xfrm>
        </p:spPr>
        <p:txBody>
          <a:bodyPr anchor="b"/>
          <a:lstStyle>
            <a:lvl1pPr>
              <a:defRPr sz="103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49659" y="6220102"/>
            <a:ext cx="14944279" cy="30700453"/>
          </a:xfrm>
        </p:spPr>
        <p:txBody>
          <a:bodyPr/>
          <a:lstStyle>
            <a:lvl1pPr>
              <a:defRPr sz="10331"/>
            </a:lvl1pPr>
            <a:lvl2pPr>
              <a:defRPr sz="9039"/>
            </a:lvl2pPr>
            <a:lvl3pPr>
              <a:defRPr sz="7748"/>
            </a:lvl3pPr>
            <a:lvl4pPr>
              <a:defRPr sz="6457"/>
            </a:lvl4pPr>
            <a:lvl5pPr>
              <a:defRPr sz="6457"/>
            </a:lvl5pPr>
            <a:lvl6pPr>
              <a:defRPr sz="6457"/>
            </a:lvl6pPr>
            <a:lvl7pPr>
              <a:defRPr sz="6457"/>
            </a:lvl7pPr>
            <a:lvl8pPr>
              <a:defRPr sz="6457"/>
            </a:lvl8pPr>
            <a:lvl9pPr>
              <a:defRPr sz="645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3315" y="12960191"/>
            <a:ext cx="9520827" cy="24010358"/>
          </a:xfrm>
        </p:spPr>
        <p:txBody>
          <a:bodyPr/>
          <a:lstStyle>
            <a:lvl1pPr marL="0" indent="0">
              <a:buNone/>
              <a:defRPr sz="5165"/>
            </a:lvl1pPr>
            <a:lvl2pPr marL="1475979" indent="0">
              <a:buNone/>
              <a:defRPr sz="4520"/>
            </a:lvl2pPr>
            <a:lvl3pPr marL="2951958" indent="0">
              <a:buNone/>
              <a:defRPr sz="3874"/>
            </a:lvl3pPr>
            <a:lvl4pPr marL="4427936" indent="0">
              <a:buNone/>
              <a:defRPr sz="3228"/>
            </a:lvl4pPr>
            <a:lvl5pPr marL="5903915" indent="0">
              <a:buNone/>
              <a:defRPr sz="3228"/>
            </a:lvl5pPr>
            <a:lvl6pPr marL="7379894" indent="0">
              <a:buNone/>
              <a:defRPr sz="3228"/>
            </a:lvl6pPr>
            <a:lvl7pPr marL="8855873" indent="0">
              <a:buNone/>
              <a:defRPr sz="3228"/>
            </a:lvl7pPr>
            <a:lvl8pPr marL="10331851" indent="0">
              <a:buNone/>
              <a:defRPr sz="3228"/>
            </a:lvl8pPr>
            <a:lvl9pPr marL="11807830" indent="0">
              <a:buNone/>
              <a:defRPr sz="32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356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15" y="2880042"/>
            <a:ext cx="9520827" cy="10080149"/>
          </a:xfrm>
        </p:spPr>
        <p:txBody>
          <a:bodyPr anchor="b"/>
          <a:lstStyle>
            <a:lvl1pPr>
              <a:defRPr sz="103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549659" y="6220102"/>
            <a:ext cx="14944279" cy="30700453"/>
          </a:xfrm>
        </p:spPr>
        <p:txBody>
          <a:bodyPr anchor="t"/>
          <a:lstStyle>
            <a:lvl1pPr marL="0" indent="0">
              <a:buNone/>
              <a:defRPr sz="10331"/>
            </a:lvl1pPr>
            <a:lvl2pPr marL="1475979" indent="0">
              <a:buNone/>
              <a:defRPr sz="9039"/>
            </a:lvl2pPr>
            <a:lvl3pPr marL="2951958" indent="0">
              <a:buNone/>
              <a:defRPr sz="7748"/>
            </a:lvl3pPr>
            <a:lvl4pPr marL="4427936" indent="0">
              <a:buNone/>
              <a:defRPr sz="6457"/>
            </a:lvl4pPr>
            <a:lvl5pPr marL="5903915" indent="0">
              <a:buNone/>
              <a:defRPr sz="6457"/>
            </a:lvl5pPr>
            <a:lvl6pPr marL="7379894" indent="0">
              <a:buNone/>
              <a:defRPr sz="6457"/>
            </a:lvl6pPr>
            <a:lvl7pPr marL="8855873" indent="0">
              <a:buNone/>
              <a:defRPr sz="6457"/>
            </a:lvl7pPr>
            <a:lvl8pPr marL="10331851" indent="0">
              <a:buNone/>
              <a:defRPr sz="6457"/>
            </a:lvl8pPr>
            <a:lvl9pPr marL="11807830" indent="0">
              <a:buNone/>
              <a:defRPr sz="645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3315" y="12960191"/>
            <a:ext cx="9520827" cy="24010358"/>
          </a:xfrm>
        </p:spPr>
        <p:txBody>
          <a:bodyPr/>
          <a:lstStyle>
            <a:lvl1pPr marL="0" indent="0">
              <a:buNone/>
              <a:defRPr sz="5165"/>
            </a:lvl1pPr>
            <a:lvl2pPr marL="1475979" indent="0">
              <a:buNone/>
              <a:defRPr sz="4520"/>
            </a:lvl2pPr>
            <a:lvl3pPr marL="2951958" indent="0">
              <a:buNone/>
              <a:defRPr sz="3874"/>
            </a:lvl3pPr>
            <a:lvl4pPr marL="4427936" indent="0">
              <a:buNone/>
              <a:defRPr sz="3228"/>
            </a:lvl4pPr>
            <a:lvl5pPr marL="5903915" indent="0">
              <a:buNone/>
              <a:defRPr sz="3228"/>
            </a:lvl5pPr>
            <a:lvl6pPr marL="7379894" indent="0">
              <a:buNone/>
              <a:defRPr sz="3228"/>
            </a:lvl6pPr>
            <a:lvl7pPr marL="8855873" indent="0">
              <a:buNone/>
              <a:defRPr sz="3228"/>
            </a:lvl7pPr>
            <a:lvl8pPr marL="10331851" indent="0">
              <a:buNone/>
              <a:defRPr sz="3228"/>
            </a:lvl8pPr>
            <a:lvl9pPr marL="11807830" indent="0">
              <a:buNone/>
              <a:defRPr sz="32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074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29470" y="2300044"/>
            <a:ext cx="25460623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9470" y="11500170"/>
            <a:ext cx="25460623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29470" y="40040601"/>
            <a:ext cx="6641902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78355" y="40040601"/>
            <a:ext cx="996285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848191" y="40040601"/>
            <a:ext cx="6641902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140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951958" rtl="0" eaLnBrk="1" latinLnBrk="0" hangingPunct="1">
        <a:lnSpc>
          <a:spcPct val="90000"/>
        </a:lnSpc>
        <a:spcBef>
          <a:spcPct val="0"/>
        </a:spcBef>
        <a:buNone/>
        <a:defRPr sz="142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7989" indent="-737989" algn="l" defTabSz="2951958" rtl="0" eaLnBrk="1" latinLnBrk="0" hangingPunct="1">
        <a:lnSpc>
          <a:spcPct val="90000"/>
        </a:lnSpc>
        <a:spcBef>
          <a:spcPts val="3228"/>
        </a:spcBef>
        <a:buFont typeface="Arial" panose="020B0604020202020204" pitchFamily="34" charset="0"/>
        <a:buChar char="•"/>
        <a:defRPr sz="9039" kern="1200">
          <a:solidFill>
            <a:schemeClr val="tx1"/>
          </a:solidFill>
          <a:latin typeface="+mn-lt"/>
          <a:ea typeface="+mn-ea"/>
          <a:cs typeface="+mn-cs"/>
        </a:defRPr>
      </a:lvl1pPr>
      <a:lvl2pPr marL="2213968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7748" kern="1200">
          <a:solidFill>
            <a:schemeClr val="tx1"/>
          </a:solidFill>
          <a:latin typeface="+mn-lt"/>
          <a:ea typeface="+mn-ea"/>
          <a:cs typeface="+mn-cs"/>
        </a:defRPr>
      </a:lvl2pPr>
      <a:lvl3pPr marL="3689947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6457" kern="1200">
          <a:solidFill>
            <a:schemeClr val="tx1"/>
          </a:solidFill>
          <a:latin typeface="+mn-lt"/>
          <a:ea typeface="+mn-ea"/>
          <a:cs typeface="+mn-cs"/>
        </a:defRPr>
      </a:lvl3pPr>
      <a:lvl4pPr marL="5165926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4pPr>
      <a:lvl5pPr marL="6641904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5pPr>
      <a:lvl6pPr marL="8117883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6pPr>
      <a:lvl7pPr marL="9593862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7pPr>
      <a:lvl8pPr marL="11069841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8pPr>
      <a:lvl9pPr marL="12545819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1pPr>
      <a:lvl2pPr marL="1475979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2pPr>
      <a:lvl3pPr marL="2951958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3pPr>
      <a:lvl4pPr marL="4427936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4pPr>
      <a:lvl5pPr marL="5903915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5pPr>
      <a:lvl6pPr marL="7379894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6pPr>
      <a:lvl7pPr marL="8855873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7pPr>
      <a:lvl8pPr marL="10331851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8pPr>
      <a:lvl9pPr marL="11807830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433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Alejandro JCG. Couto Gonzalez</dc:creator>
  <cp:lastModifiedBy>Jose Alejandro JCG. Couto Gonzalez</cp:lastModifiedBy>
  <cp:revision>3</cp:revision>
  <dcterms:created xsi:type="dcterms:W3CDTF">2026-07-13T15:45:15Z</dcterms:created>
  <dcterms:modified xsi:type="dcterms:W3CDTF">2026-07-13T16:01:12Z</dcterms:modified>
</cp:coreProperties>
</file>