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29519563" cy="43200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" d="100"/>
          <a:sy n="13" d="100"/>
        </p:scale>
        <p:origin x="2418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13967" y="7070108"/>
            <a:ext cx="25091629" cy="15040222"/>
          </a:xfrm>
        </p:spPr>
        <p:txBody>
          <a:bodyPr anchor="b"/>
          <a:lstStyle>
            <a:lvl1pPr algn="ctr">
              <a:defRPr sz="1937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89946" y="22690338"/>
            <a:ext cx="22139672" cy="10430151"/>
          </a:xfrm>
        </p:spPr>
        <p:txBody>
          <a:bodyPr/>
          <a:lstStyle>
            <a:lvl1pPr marL="0" indent="0" algn="ctr">
              <a:buNone/>
              <a:defRPr sz="7748"/>
            </a:lvl1pPr>
            <a:lvl2pPr marL="1475979" indent="0" algn="ctr">
              <a:buNone/>
              <a:defRPr sz="6457"/>
            </a:lvl2pPr>
            <a:lvl3pPr marL="2951958" indent="0" algn="ctr">
              <a:buNone/>
              <a:defRPr sz="5811"/>
            </a:lvl3pPr>
            <a:lvl4pPr marL="4427936" indent="0" algn="ctr">
              <a:buNone/>
              <a:defRPr sz="5165"/>
            </a:lvl4pPr>
            <a:lvl5pPr marL="5903915" indent="0" algn="ctr">
              <a:buNone/>
              <a:defRPr sz="5165"/>
            </a:lvl5pPr>
            <a:lvl6pPr marL="7379894" indent="0" algn="ctr">
              <a:buNone/>
              <a:defRPr sz="5165"/>
            </a:lvl6pPr>
            <a:lvl7pPr marL="8855873" indent="0" algn="ctr">
              <a:buNone/>
              <a:defRPr sz="5165"/>
            </a:lvl7pPr>
            <a:lvl8pPr marL="10331851" indent="0" algn="ctr">
              <a:buNone/>
              <a:defRPr sz="5165"/>
            </a:lvl8pPr>
            <a:lvl9pPr marL="11807830" indent="0" algn="ctr">
              <a:buNone/>
              <a:defRPr sz="5165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40189-CA0E-40AE-8712-B64DB7CC624D}" type="datetimeFigureOut">
              <a:rPr lang="es-ES" smtClean="0"/>
              <a:t>13/07/2026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A2B50-A88E-49E0-BCF4-B75C84603D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7168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40189-CA0E-40AE-8712-B64DB7CC624D}" type="datetimeFigureOut">
              <a:rPr lang="es-ES" smtClean="0"/>
              <a:t>13/07/2026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A2B50-A88E-49E0-BCF4-B75C84603D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2477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124939" y="2300034"/>
            <a:ext cx="6365156" cy="3661054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29471" y="2300034"/>
            <a:ext cx="18726473" cy="36610544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40189-CA0E-40AE-8712-B64DB7CC624D}" type="datetimeFigureOut">
              <a:rPr lang="es-ES" smtClean="0"/>
              <a:t>13/07/2026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A2B50-A88E-49E0-BCF4-B75C84603D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2837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40189-CA0E-40AE-8712-B64DB7CC624D}" type="datetimeFigureOut">
              <a:rPr lang="es-ES" smtClean="0"/>
              <a:t>13/07/2026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A2B50-A88E-49E0-BCF4-B75C84603D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44583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4097" y="10770172"/>
            <a:ext cx="25460623" cy="17970262"/>
          </a:xfrm>
        </p:spPr>
        <p:txBody>
          <a:bodyPr anchor="b"/>
          <a:lstStyle>
            <a:lvl1pPr>
              <a:defRPr sz="1937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4097" y="28910440"/>
            <a:ext cx="25460623" cy="9450136"/>
          </a:xfrm>
        </p:spPr>
        <p:txBody>
          <a:bodyPr/>
          <a:lstStyle>
            <a:lvl1pPr marL="0" indent="0">
              <a:buNone/>
              <a:defRPr sz="7748">
                <a:solidFill>
                  <a:schemeClr val="tx1"/>
                </a:solidFill>
              </a:defRPr>
            </a:lvl1pPr>
            <a:lvl2pPr marL="1475979" indent="0">
              <a:buNone/>
              <a:defRPr sz="6457">
                <a:solidFill>
                  <a:schemeClr val="tx1">
                    <a:tint val="75000"/>
                  </a:schemeClr>
                </a:solidFill>
              </a:defRPr>
            </a:lvl2pPr>
            <a:lvl3pPr marL="2951958" indent="0">
              <a:buNone/>
              <a:defRPr sz="5811">
                <a:solidFill>
                  <a:schemeClr val="tx1">
                    <a:tint val="75000"/>
                  </a:schemeClr>
                </a:solidFill>
              </a:defRPr>
            </a:lvl3pPr>
            <a:lvl4pPr marL="4427936" indent="0">
              <a:buNone/>
              <a:defRPr sz="5165">
                <a:solidFill>
                  <a:schemeClr val="tx1">
                    <a:tint val="75000"/>
                  </a:schemeClr>
                </a:solidFill>
              </a:defRPr>
            </a:lvl4pPr>
            <a:lvl5pPr marL="5903915" indent="0">
              <a:buNone/>
              <a:defRPr sz="5165">
                <a:solidFill>
                  <a:schemeClr val="tx1">
                    <a:tint val="75000"/>
                  </a:schemeClr>
                </a:solidFill>
              </a:defRPr>
            </a:lvl5pPr>
            <a:lvl6pPr marL="7379894" indent="0">
              <a:buNone/>
              <a:defRPr sz="5165">
                <a:solidFill>
                  <a:schemeClr val="tx1">
                    <a:tint val="75000"/>
                  </a:schemeClr>
                </a:solidFill>
              </a:defRPr>
            </a:lvl6pPr>
            <a:lvl7pPr marL="8855873" indent="0">
              <a:buNone/>
              <a:defRPr sz="5165">
                <a:solidFill>
                  <a:schemeClr val="tx1">
                    <a:tint val="75000"/>
                  </a:schemeClr>
                </a:solidFill>
              </a:defRPr>
            </a:lvl7pPr>
            <a:lvl8pPr marL="10331851" indent="0">
              <a:buNone/>
              <a:defRPr sz="5165">
                <a:solidFill>
                  <a:schemeClr val="tx1">
                    <a:tint val="75000"/>
                  </a:schemeClr>
                </a:solidFill>
              </a:defRPr>
            </a:lvl8pPr>
            <a:lvl9pPr marL="11807830" indent="0">
              <a:buNone/>
              <a:defRPr sz="51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40189-CA0E-40AE-8712-B64DB7CC624D}" type="datetimeFigureOut">
              <a:rPr lang="es-ES" smtClean="0"/>
              <a:t>13/07/2026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A2B50-A88E-49E0-BCF4-B75C84603D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60966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29470" y="11500170"/>
            <a:ext cx="12545814" cy="2741040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944279" y="11500170"/>
            <a:ext cx="12545814" cy="2741040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40189-CA0E-40AE-8712-B64DB7CC624D}" type="datetimeFigureOut">
              <a:rPr lang="es-ES" smtClean="0"/>
              <a:t>13/07/2026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A2B50-A88E-49E0-BCF4-B75C84603D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1879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315" y="2300044"/>
            <a:ext cx="25460623" cy="835012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33318" y="10590160"/>
            <a:ext cx="12488157" cy="5190073"/>
          </a:xfrm>
        </p:spPr>
        <p:txBody>
          <a:bodyPr anchor="b"/>
          <a:lstStyle>
            <a:lvl1pPr marL="0" indent="0">
              <a:buNone/>
              <a:defRPr sz="7748" b="1"/>
            </a:lvl1pPr>
            <a:lvl2pPr marL="1475979" indent="0">
              <a:buNone/>
              <a:defRPr sz="6457" b="1"/>
            </a:lvl2pPr>
            <a:lvl3pPr marL="2951958" indent="0">
              <a:buNone/>
              <a:defRPr sz="5811" b="1"/>
            </a:lvl3pPr>
            <a:lvl4pPr marL="4427936" indent="0">
              <a:buNone/>
              <a:defRPr sz="5165" b="1"/>
            </a:lvl4pPr>
            <a:lvl5pPr marL="5903915" indent="0">
              <a:buNone/>
              <a:defRPr sz="5165" b="1"/>
            </a:lvl5pPr>
            <a:lvl6pPr marL="7379894" indent="0">
              <a:buNone/>
              <a:defRPr sz="5165" b="1"/>
            </a:lvl6pPr>
            <a:lvl7pPr marL="8855873" indent="0">
              <a:buNone/>
              <a:defRPr sz="5165" b="1"/>
            </a:lvl7pPr>
            <a:lvl8pPr marL="10331851" indent="0">
              <a:buNone/>
              <a:defRPr sz="5165" b="1"/>
            </a:lvl8pPr>
            <a:lvl9pPr marL="11807830" indent="0">
              <a:buNone/>
              <a:defRPr sz="5165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33318" y="15780233"/>
            <a:ext cx="12488157" cy="2321034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4944280" y="10590160"/>
            <a:ext cx="12549659" cy="5190073"/>
          </a:xfrm>
        </p:spPr>
        <p:txBody>
          <a:bodyPr anchor="b"/>
          <a:lstStyle>
            <a:lvl1pPr marL="0" indent="0">
              <a:buNone/>
              <a:defRPr sz="7748" b="1"/>
            </a:lvl1pPr>
            <a:lvl2pPr marL="1475979" indent="0">
              <a:buNone/>
              <a:defRPr sz="6457" b="1"/>
            </a:lvl2pPr>
            <a:lvl3pPr marL="2951958" indent="0">
              <a:buNone/>
              <a:defRPr sz="5811" b="1"/>
            </a:lvl3pPr>
            <a:lvl4pPr marL="4427936" indent="0">
              <a:buNone/>
              <a:defRPr sz="5165" b="1"/>
            </a:lvl4pPr>
            <a:lvl5pPr marL="5903915" indent="0">
              <a:buNone/>
              <a:defRPr sz="5165" b="1"/>
            </a:lvl5pPr>
            <a:lvl6pPr marL="7379894" indent="0">
              <a:buNone/>
              <a:defRPr sz="5165" b="1"/>
            </a:lvl6pPr>
            <a:lvl7pPr marL="8855873" indent="0">
              <a:buNone/>
              <a:defRPr sz="5165" b="1"/>
            </a:lvl7pPr>
            <a:lvl8pPr marL="10331851" indent="0">
              <a:buNone/>
              <a:defRPr sz="5165" b="1"/>
            </a:lvl8pPr>
            <a:lvl9pPr marL="11807830" indent="0">
              <a:buNone/>
              <a:defRPr sz="5165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4944280" y="15780233"/>
            <a:ext cx="12549659" cy="2321034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40189-CA0E-40AE-8712-B64DB7CC624D}" type="datetimeFigureOut">
              <a:rPr lang="es-ES" smtClean="0"/>
              <a:t>13/07/2026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A2B50-A88E-49E0-BCF4-B75C84603D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6603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40189-CA0E-40AE-8712-B64DB7CC624D}" type="datetimeFigureOut">
              <a:rPr lang="es-ES" smtClean="0"/>
              <a:t>13/07/2026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A2B50-A88E-49E0-BCF4-B75C84603D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6851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40189-CA0E-40AE-8712-B64DB7CC624D}" type="datetimeFigureOut">
              <a:rPr lang="es-ES" smtClean="0"/>
              <a:t>13/07/2026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A2B50-A88E-49E0-BCF4-B75C84603D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3670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315" y="2880042"/>
            <a:ext cx="9520827" cy="10080149"/>
          </a:xfrm>
        </p:spPr>
        <p:txBody>
          <a:bodyPr anchor="b"/>
          <a:lstStyle>
            <a:lvl1pPr>
              <a:defRPr sz="1033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49659" y="6220102"/>
            <a:ext cx="14944279" cy="30700453"/>
          </a:xfrm>
        </p:spPr>
        <p:txBody>
          <a:bodyPr/>
          <a:lstStyle>
            <a:lvl1pPr>
              <a:defRPr sz="10331"/>
            </a:lvl1pPr>
            <a:lvl2pPr>
              <a:defRPr sz="9039"/>
            </a:lvl2pPr>
            <a:lvl3pPr>
              <a:defRPr sz="7748"/>
            </a:lvl3pPr>
            <a:lvl4pPr>
              <a:defRPr sz="6457"/>
            </a:lvl4pPr>
            <a:lvl5pPr>
              <a:defRPr sz="6457"/>
            </a:lvl5pPr>
            <a:lvl6pPr>
              <a:defRPr sz="6457"/>
            </a:lvl6pPr>
            <a:lvl7pPr>
              <a:defRPr sz="6457"/>
            </a:lvl7pPr>
            <a:lvl8pPr>
              <a:defRPr sz="6457"/>
            </a:lvl8pPr>
            <a:lvl9pPr>
              <a:defRPr sz="6457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33315" y="12960191"/>
            <a:ext cx="9520827" cy="24010358"/>
          </a:xfrm>
        </p:spPr>
        <p:txBody>
          <a:bodyPr/>
          <a:lstStyle>
            <a:lvl1pPr marL="0" indent="0">
              <a:buNone/>
              <a:defRPr sz="5165"/>
            </a:lvl1pPr>
            <a:lvl2pPr marL="1475979" indent="0">
              <a:buNone/>
              <a:defRPr sz="4520"/>
            </a:lvl2pPr>
            <a:lvl3pPr marL="2951958" indent="0">
              <a:buNone/>
              <a:defRPr sz="3874"/>
            </a:lvl3pPr>
            <a:lvl4pPr marL="4427936" indent="0">
              <a:buNone/>
              <a:defRPr sz="3228"/>
            </a:lvl4pPr>
            <a:lvl5pPr marL="5903915" indent="0">
              <a:buNone/>
              <a:defRPr sz="3228"/>
            </a:lvl5pPr>
            <a:lvl6pPr marL="7379894" indent="0">
              <a:buNone/>
              <a:defRPr sz="3228"/>
            </a:lvl6pPr>
            <a:lvl7pPr marL="8855873" indent="0">
              <a:buNone/>
              <a:defRPr sz="3228"/>
            </a:lvl7pPr>
            <a:lvl8pPr marL="10331851" indent="0">
              <a:buNone/>
              <a:defRPr sz="3228"/>
            </a:lvl8pPr>
            <a:lvl9pPr marL="11807830" indent="0">
              <a:buNone/>
              <a:defRPr sz="3228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40189-CA0E-40AE-8712-B64DB7CC624D}" type="datetimeFigureOut">
              <a:rPr lang="es-ES" smtClean="0"/>
              <a:t>13/07/2026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A2B50-A88E-49E0-BCF4-B75C84603D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3561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315" y="2880042"/>
            <a:ext cx="9520827" cy="10080149"/>
          </a:xfrm>
        </p:spPr>
        <p:txBody>
          <a:bodyPr anchor="b"/>
          <a:lstStyle>
            <a:lvl1pPr>
              <a:defRPr sz="1033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549659" y="6220102"/>
            <a:ext cx="14944279" cy="30700453"/>
          </a:xfrm>
        </p:spPr>
        <p:txBody>
          <a:bodyPr anchor="t"/>
          <a:lstStyle>
            <a:lvl1pPr marL="0" indent="0">
              <a:buNone/>
              <a:defRPr sz="10331"/>
            </a:lvl1pPr>
            <a:lvl2pPr marL="1475979" indent="0">
              <a:buNone/>
              <a:defRPr sz="9039"/>
            </a:lvl2pPr>
            <a:lvl3pPr marL="2951958" indent="0">
              <a:buNone/>
              <a:defRPr sz="7748"/>
            </a:lvl3pPr>
            <a:lvl4pPr marL="4427936" indent="0">
              <a:buNone/>
              <a:defRPr sz="6457"/>
            </a:lvl4pPr>
            <a:lvl5pPr marL="5903915" indent="0">
              <a:buNone/>
              <a:defRPr sz="6457"/>
            </a:lvl5pPr>
            <a:lvl6pPr marL="7379894" indent="0">
              <a:buNone/>
              <a:defRPr sz="6457"/>
            </a:lvl6pPr>
            <a:lvl7pPr marL="8855873" indent="0">
              <a:buNone/>
              <a:defRPr sz="6457"/>
            </a:lvl7pPr>
            <a:lvl8pPr marL="10331851" indent="0">
              <a:buNone/>
              <a:defRPr sz="6457"/>
            </a:lvl8pPr>
            <a:lvl9pPr marL="11807830" indent="0">
              <a:buNone/>
              <a:defRPr sz="6457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33315" y="12960191"/>
            <a:ext cx="9520827" cy="24010358"/>
          </a:xfrm>
        </p:spPr>
        <p:txBody>
          <a:bodyPr/>
          <a:lstStyle>
            <a:lvl1pPr marL="0" indent="0">
              <a:buNone/>
              <a:defRPr sz="5165"/>
            </a:lvl1pPr>
            <a:lvl2pPr marL="1475979" indent="0">
              <a:buNone/>
              <a:defRPr sz="4520"/>
            </a:lvl2pPr>
            <a:lvl3pPr marL="2951958" indent="0">
              <a:buNone/>
              <a:defRPr sz="3874"/>
            </a:lvl3pPr>
            <a:lvl4pPr marL="4427936" indent="0">
              <a:buNone/>
              <a:defRPr sz="3228"/>
            </a:lvl4pPr>
            <a:lvl5pPr marL="5903915" indent="0">
              <a:buNone/>
              <a:defRPr sz="3228"/>
            </a:lvl5pPr>
            <a:lvl6pPr marL="7379894" indent="0">
              <a:buNone/>
              <a:defRPr sz="3228"/>
            </a:lvl6pPr>
            <a:lvl7pPr marL="8855873" indent="0">
              <a:buNone/>
              <a:defRPr sz="3228"/>
            </a:lvl7pPr>
            <a:lvl8pPr marL="10331851" indent="0">
              <a:buNone/>
              <a:defRPr sz="3228"/>
            </a:lvl8pPr>
            <a:lvl9pPr marL="11807830" indent="0">
              <a:buNone/>
              <a:defRPr sz="3228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40189-CA0E-40AE-8712-B64DB7CC624D}" type="datetimeFigureOut">
              <a:rPr lang="es-ES" smtClean="0"/>
              <a:t>13/07/2026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A2B50-A88E-49E0-BCF4-B75C84603D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0744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29470" y="2300044"/>
            <a:ext cx="25460623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9470" y="11500170"/>
            <a:ext cx="25460623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29470" y="40040601"/>
            <a:ext cx="6641902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87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340189-CA0E-40AE-8712-B64DB7CC624D}" type="datetimeFigureOut">
              <a:rPr lang="es-ES" smtClean="0"/>
              <a:t>13/07/2026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778355" y="40040601"/>
            <a:ext cx="9962853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87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848191" y="40040601"/>
            <a:ext cx="6641902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87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EA2B50-A88E-49E0-BCF4-B75C84603D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1400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951958" rtl="0" eaLnBrk="1" latinLnBrk="0" hangingPunct="1">
        <a:lnSpc>
          <a:spcPct val="90000"/>
        </a:lnSpc>
        <a:spcBef>
          <a:spcPct val="0"/>
        </a:spcBef>
        <a:buNone/>
        <a:defRPr sz="1420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37989" indent="-737989" algn="l" defTabSz="2951958" rtl="0" eaLnBrk="1" latinLnBrk="0" hangingPunct="1">
        <a:lnSpc>
          <a:spcPct val="90000"/>
        </a:lnSpc>
        <a:spcBef>
          <a:spcPts val="3228"/>
        </a:spcBef>
        <a:buFont typeface="Arial" panose="020B0604020202020204" pitchFamily="34" charset="0"/>
        <a:buChar char="•"/>
        <a:defRPr sz="9039" kern="1200">
          <a:solidFill>
            <a:schemeClr val="tx1"/>
          </a:solidFill>
          <a:latin typeface="+mn-lt"/>
          <a:ea typeface="+mn-ea"/>
          <a:cs typeface="+mn-cs"/>
        </a:defRPr>
      </a:lvl1pPr>
      <a:lvl2pPr marL="2213968" indent="-737989" algn="l" defTabSz="2951958" rtl="0" eaLnBrk="1" latinLnBrk="0" hangingPunct="1">
        <a:lnSpc>
          <a:spcPct val="90000"/>
        </a:lnSpc>
        <a:spcBef>
          <a:spcPts val="1614"/>
        </a:spcBef>
        <a:buFont typeface="Arial" panose="020B0604020202020204" pitchFamily="34" charset="0"/>
        <a:buChar char="•"/>
        <a:defRPr sz="7748" kern="1200">
          <a:solidFill>
            <a:schemeClr val="tx1"/>
          </a:solidFill>
          <a:latin typeface="+mn-lt"/>
          <a:ea typeface="+mn-ea"/>
          <a:cs typeface="+mn-cs"/>
        </a:defRPr>
      </a:lvl2pPr>
      <a:lvl3pPr marL="3689947" indent="-737989" algn="l" defTabSz="2951958" rtl="0" eaLnBrk="1" latinLnBrk="0" hangingPunct="1">
        <a:lnSpc>
          <a:spcPct val="90000"/>
        </a:lnSpc>
        <a:spcBef>
          <a:spcPts val="1614"/>
        </a:spcBef>
        <a:buFont typeface="Arial" panose="020B0604020202020204" pitchFamily="34" charset="0"/>
        <a:buChar char="•"/>
        <a:defRPr sz="6457" kern="1200">
          <a:solidFill>
            <a:schemeClr val="tx1"/>
          </a:solidFill>
          <a:latin typeface="+mn-lt"/>
          <a:ea typeface="+mn-ea"/>
          <a:cs typeface="+mn-cs"/>
        </a:defRPr>
      </a:lvl3pPr>
      <a:lvl4pPr marL="5165926" indent="-737989" algn="l" defTabSz="2951958" rtl="0" eaLnBrk="1" latinLnBrk="0" hangingPunct="1">
        <a:lnSpc>
          <a:spcPct val="90000"/>
        </a:lnSpc>
        <a:spcBef>
          <a:spcPts val="1614"/>
        </a:spcBef>
        <a:buFont typeface="Arial" panose="020B0604020202020204" pitchFamily="34" charset="0"/>
        <a:buChar char="•"/>
        <a:defRPr sz="5811" kern="1200">
          <a:solidFill>
            <a:schemeClr val="tx1"/>
          </a:solidFill>
          <a:latin typeface="+mn-lt"/>
          <a:ea typeface="+mn-ea"/>
          <a:cs typeface="+mn-cs"/>
        </a:defRPr>
      </a:lvl4pPr>
      <a:lvl5pPr marL="6641904" indent="-737989" algn="l" defTabSz="2951958" rtl="0" eaLnBrk="1" latinLnBrk="0" hangingPunct="1">
        <a:lnSpc>
          <a:spcPct val="90000"/>
        </a:lnSpc>
        <a:spcBef>
          <a:spcPts val="1614"/>
        </a:spcBef>
        <a:buFont typeface="Arial" panose="020B0604020202020204" pitchFamily="34" charset="0"/>
        <a:buChar char="•"/>
        <a:defRPr sz="5811" kern="1200">
          <a:solidFill>
            <a:schemeClr val="tx1"/>
          </a:solidFill>
          <a:latin typeface="+mn-lt"/>
          <a:ea typeface="+mn-ea"/>
          <a:cs typeface="+mn-cs"/>
        </a:defRPr>
      </a:lvl5pPr>
      <a:lvl6pPr marL="8117883" indent="-737989" algn="l" defTabSz="2951958" rtl="0" eaLnBrk="1" latinLnBrk="0" hangingPunct="1">
        <a:lnSpc>
          <a:spcPct val="90000"/>
        </a:lnSpc>
        <a:spcBef>
          <a:spcPts val="1614"/>
        </a:spcBef>
        <a:buFont typeface="Arial" panose="020B0604020202020204" pitchFamily="34" charset="0"/>
        <a:buChar char="•"/>
        <a:defRPr sz="5811" kern="1200">
          <a:solidFill>
            <a:schemeClr val="tx1"/>
          </a:solidFill>
          <a:latin typeface="+mn-lt"/>
          <a:ea typeface="+mn-ea"/>
          <a:cs typeface="+mn-cs"/>
        </a:defRPr>
      </a:lvl6pPr>
      <a:lvl7pPr marL="9593862" indent="-737989" algn="l" defTabSz="2951958" rtl="0" eaLnBrk="1" latinLnBrk="0" hangingPunct="1">
        <a:lnSpc>
          <a:spcPct val="90000"/>
        </a:lnSpc>
        <a:spcBef>
          <a:spcPts val="1614"/>
        </a:spcBef>
        <a:buFont typeface="Arial" panose="020B0604020202020204" pitchFamily="34" charset="0"/>
        <a:buChar char="•"/>
        <a:defRPr sz="5811" kern="1200">
          <a:solidFill>
            <a:schemeClr val="tx1"/>
          </a:solidFill>
          <a:latin typeface="+mn-lt"/>
          <a:ea typeface="+mn-ea"/>
          <a:cs typeface="+mn-cs"/>
        </a:defRPr>
      </a:lvl7pPr>
      <a:lvl8pPr marL="11069841" indent="-737989" algn="l" defTabSz="2951958" rtl="0" eaLnBrk="1" latinLnBrk="0" hangingPunct="1">
        <a:lnSpc>
          <a:spcPct val="90000"/>
        </a:lnSpc>
        <a:spcBef>
          <a:spcPts val="1614"/>
        </a:spcBef>
        <a:buFont typeface="Arial" panose="020B0604020202020204" pitchFamily="34" charset="0"/>
        <a:buChar char="•"/>
        <a:defRPr sz="5811" kern="1200">
          <a:solidFill>
            <a:schemeClr val="tx1"/>
          </a:solidFill>
          <a:latin typeface="+mn-lt"/>
          <a:ea typeface="+mn-ea"/>
          <a:cs typeface="+mn-cs"/>
        </a:defRPr>
      </a:lvl8pPr>
      <a:lvl9pPr marL="12545819" indent="-737989" algn="l" defTabSz="2951958" rtl="0" eaLnBrk="1" latinLnBrk="0" hangingPunct="1">
        <a:lnSpc>
          <a:spcPct val="90000"/>
        </a:lnSpc>
        <a:spcBef>
          <a:spcPts val="1614"/>
        </a:spcBef>
        <a:buFont typeface="Arial" panose="020B0604020202020204" pitchFamily="34" charset="0"/>
        <a:buChar char="•"/>
        <a:defRPr sz="581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1958" rtl="0" eaLnBrk="1" latinLnBrk="0" hangingPunct="1">
        <a:defRPr sz="5811" kern="1200">
          <a:solidFill>
            <a:schemeClr val="tx1"/>
          </a:solidFill>
          <a:latin typeface="+mn-lt"/>
          <a:ea typeface="+mn-ea"/>
          <a:cs typeface="+mn-cs"/>
        </a:defRPr>
      </a:lvl1pPr>
      <a:lvl2pPr marL="1475979" algn="l" defTabSz="2951958" rtl="0" eaLnBrk="1" latinLnBrk="0" hangingPunct="1">
        <a:defRPr sz="5811" kern="1200">
          <a:solidFill>
            <a:schemeClr val="tx1"/>
          </a:solidFill>
          <a:latin typeface="+mn-lt"/>
          <a:ea typeface="+mn-ea"/>
          <a:cs typeface="+mn-cs"/>
        </a:defRPr>
      </a:lvl2pPr>
      <a:lvl3pPr marL="2951958" algn="l" defTabSz="2951958" rtl="0" eaLnBrk="1" latinLnBrk="0" hangingPunct="1">
        <a:defRPr sz="5811" kern="1200">
          <a:solidFill>
            <a:schemeClr val="tx1"/>
          </a:solidFill>
          <a:latin typeface="+mn-lt"/>
          <a:ea typeface="+mn-ea"/>
          <a:cs typeface="+mn-cs"/>
        </a:defRPr>
      </a:lvl3pPr>
      <a:lvl4pPr marL="4427936" algn="l" defTabSz="2951958" rtl="0" eaLnBrk="1" latinLnBrk="0" hangingPunct="1">
        <a:defRPr sz="5811" kern="1200">
          <a:solidFill>
            <a:schemeClr val="tx1"/>
          </a:solidFill>
          <a:latin typeface="+mn-lt"/>
          <a:ea typeface="+mn-ea"/>
          <a:cs typeface="+mn-cs"/>
        </a:defRPr>
      </a:lvl4pPr>
      <a:lvl5pPr marL="5903915" algn="l" defTabSz="2951958" rtl="0" eaLnBrk="1" latinLnBrk="0" hangingPunct="1">
        <a:defRPr sz="5811" kern="1200">
          <a:solidFill>
            <a:schemeClr val="tx1"/>
          </a:solidFill>
          <a:latin typeface="+mn-lt"/>
          <a:ea typeface="+mn-ea"/>
          <a:cs typeface="+mn-cs"/>
        </a:defRPr>
      </a:lvl5pPr>
      <a:lvl6pPr marL="7379894" algn="l" defTabSz="2951958" rtl="0" eaLnBrk="1" latinLnBrk="0" hangingPunct="1">
        <a:defRPr sz="5811" kern="1200">
          <a:solidFill>
            <a:schemeClr val="tx1"/>
          </a:solidFill>
          <a:latin typeface="+mn-lt"/>
          <a:ea typeface="+mn-ea"/>
          <a:cs typeface="+mn-cs"/>
        </a:defRPr>
      </a:lvl6pPr>
      <a:lvl7pPr marL="8855873" algn="l" defTabSz="2951958" rtl="0" eaLnBrk="1" latinLnBrk="0" hangingPunct="1">
        <a:defRPr sz="5811" kern="1200">
          <a:solidFill>
            <a:schemeClr val="tx1"/>
          </a:solidFill>
          <a:latin typeface="+mn-lt"/>
          <a:ea typeface="+mn-ea"/>
          <a:cs typeface="+mn-cs"/>
        </a:defRPr>
      </a:lvl7pPr>
      <a:lvl8pPr marL="10331851" algn="l" defTabSz="2951958" rtl="0" eaLnBrk="1" latinLnBrk="0" hangingPunct="1">
        <a:defRPr sz="5811" kern="1200">
          <a:solidFill>
            <a:schemeClr val="tx1"/>
          </a:solidFill>
          <a:latin typeface="+mn-lt"/>
          <a:ea typeface="+mn-ea"/>
          <a:cs typeface="+mn-cs"/>
        </a:defRPr>
      </a:lvl8pPr>
      <a:lvl9pPr marL="11807830" algn="l" defTabSz="2951958" rtl="0" eaLnBrk="1" latinLnBrk="0" hangingPunct="1">
        <a:defRPr sz="581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443328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</TotalTime>
  <Words>0</Words>
  <Application>Microsoft Office PowerPoint</Application>
  <PresentationFormat>Personalizado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Jose Alejandro JCG. Couto Gonzalez</dc:creator>
  <cp:lastModifiedBy>Jose Alejandro JCG. Couto Gonzalez</cp:lastModifiedBy>
  <cp:revision>2</cp:revision>
  <dcterms:created xsi:type="dcterms:W3CDTF">2026-07-13T15:45:15Z</dcterms:created>
  <dcterms:modified xsi:type="dcterms:W3CDTF">2026-07-13T15:47:40Z</dcterms:modified>
</cp:coreProperties>
</file>