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Lst>
  <p:sldSz cx="29519563" cy="432006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3" d="100"/>
          <a:sy n="13" d="100"/>
        </p:scale>
        <p:origin x="2418" y="1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s-E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percentStacked"/>
        <c:varyColors val="0"/>
        <c:ser>
          <c:idx val="0"/>
          <c:order val="0"/>
          <c:tx>
            <c:strRef>
              <c:f>Hoja1!$B$1</c:f>
              <c:strCache>
                <c:ptCount val="1"/>
                <c:pt idx="0">
                  <c:v>Serie 1</c:v>
                </c:pt>
              </c:strCache>
            </c:strRef>
          </c:tx>
          <c:spPr>
            <a:solidFill>
              <a:schemeClr val="accent1"/>
            </a:solidFill>
            <a:ln>
              <a:noFill/>
            </a:ln>
            <a:effectLst/>
            <a:sp3d/>
          </c:spPr>
          <c:invertIfNegative val="0"/>
          <c:cat>
            <c:strRef>
              <c:f>Hoja1!$A$2:$A$5</c:f>
              <c:strCache>
                <c:ptCount val="4"/>
                <c:pt idx="0">
                  <c:v>Categoría 1</c:v>
                </c:pt>
                <c:pt idx="1">
                  <c:v>Categoría 2</c:v>
                </c:pt>
                <c:pt idx="2">
                  <c:v>Categoría 3</c:v>
                </c:pt>
                <c:pt idx="3">
                  <c:v>Categoría 4</c:v>
                </c:pt>
              </c:strCache>
            </c:strRef>
          </c:cat>
          <c:val>
            <c:numRef>
              <c:f>Hoja1!$B$2:$B$5</c:f>
              <c:numCache>
                <c:formatCode>General</c:formatCode>
                <c:ptCount val="4"/>
                <c:pt idx="0">
                  <c:v>4.3</c:v>
                </c:pt>
                <c:pt idx="1">
                  <c:v>2.5</c:v>
                </c:pt>
                <c:pt idx="2">
                  <c:v>3.5</c:v>
                </c:pt>
                <c:pt idx="3">
                  <c:v>4.5</c:v>
                </c:pt>
              </c:numCache>
            </c:numRef>
          </c:val>
          <c:extLst>
            <c:ext xmlns:c16="http://schemas.microsoft.com/office/drawing/2014/chart" uri="{C3380CC4-5D6E-409C-BE32-E72D297353CC}">
              <c16:uniqueId val="{00000000-CFAD-4086-BA1A-AE208C518A79}"/>
            </c:ext>
          </c:extLst>
        </c:ser>
        <c:ser>
          <c:idx val="1"/>
          <c:order val="1"/>
          <c:tx>
            <c:strRef>
              <c:f>Hoja1!$C$1</c:f>
              <c:strCache>
                <c:ptCount val="1"/>
                <c:pt idx="0">
                  <c:v>Serie 2</c:v>
                </c:pt>
              </c:strCache>
            </c:strRef>
          </c:tx>
          <c:spPr>
            <a:solidFill>
              <a:schemeClr val="accent2"/>
            </a:solidFill>
            <a:ln>
              <a:noFill/>
            </a:ln>
            <a:effectLst/>
            <a:sp3d/>
          </c:spPr>
          <c:invertIfNegative val="0"/>
          <c:cat>
            <c:strRef>
              <c:f>Hoja1!$A$2:$A$5</c:f>
              <c:strCache>
                <c:ptCount val="4"/>
                <c:pt idx="0">
                  <c:v>Categoría 1</c:v>
                </c:pt>
                <c:pt idx="1">
                  <c:v>Categoría 2</c:v>
                </c:pt>
                <c:pt idx="2">
                  <c:v>Categoría 3</c:v>
                </c:pt>
                <c:pt idx="3">
                  <c:v>Categoría 4</c:v>
                </c:pt>
              </c:strCache>
            </c:strRef>
          </c:cat>
          <c:val>
            <c:numRef>
              <c:f>Hoja1!$C$2:$C$5</c:f>
              <c:numCache>
                <c:formatCode>General</c:formatCode>
                <c:ptCount val="4"/>
                <c:pt idx="0">
                  <c:v>2.4</c:v>
                </c:pt>
                <c:pt idx="1">
                  <c:v>4.4000000000000004</c:v>
                </c:pt>
                <c:pt idx="2">
                  <c:v>1.8</c:v>
                </c:pt>
                <c:pt idx="3">
                  <c:v>2.8</c:v>
                </c:pt>
              </c:numCache>
            </c:numRef>
          </c:val>
          <c:extLst>
            <c:ext xmlns:c16="http://schemas.microsoft.com/office/drawing/2014/chart" uri="{C3380CC4-5D6E-409C-BE32-E72D297353CC}">
              <c16:uniqueId val="{00000001-CFAD-4086-BA1A-AE208C518A79}"/>
            </c:ext>
          </c:extLst>
        </c:ser>
        <c:ser>
          <c:idx val="2"/>
          <c:order val="2"/>
          <c:tx>
            <c:strRef>
              <c:f>Hoja1!$D$1</c:f>
              <c:strCache>
                <c:ptCount val="1"/>
                <c:pt idx="0">
                  <c:v>Serie 3</c:v>
                </c:pt>
              </c:strCache>
            </c:strRef>
          </c:tx>
          <c:spPr>
            <a:solidFill>
              <a:schemeClr val="accent3"/>
            </a:solidFill>
            <a:ln>
              <a:noFill/>
            </a:ln>
            <a:effectLst/>
            <a:sp3d/>
          </c:spPr>
          <c:invertIfNegative val="0"/>
          <c:cat>
            <c:strRef>
              <c:f>Hoja1!$A$2:$A$5</c:f>
              <c:strCache>
                <c:ptCount val="4"/>
                <c:pt idx="0">
                  <c:v>Categoría 1</c:v>
                </c:pt>
                <c:pt idx="1">
                  <c:v>Categoría 2</c:v>
                </c:pt>
                <c:pt idx="2">
                  <c:v>Categoría 3</c:v>
                </c:pt>
                <c:pt idx="3">
                  <c:v>Categoría 4</c:v>
                </c:pt>
              </c:strCache>
            </c:strRef>
          </c:cat>
          <c:val>
            <c:numRef>
              <c:f>Hoja1!$D$2:$D$5</c:f>
              <c:numCache>
                <c:formatCode>General</c:formatCode>
                <c:ptCount val="4"/>
                <c:pt idx="0">
                  <c:v>2</c:v>
                </c:pt>
                <c:pt idx="1">
                  <c:v>2</c:v>
                </c:pt>
                <c:pt idx="2">
                  <c:v>3</c:v>
                </c:pt>
                <c:pt idx="3">
                  <c:v>5</c:v>
                </c:pt>
              </c:numCache>
            </c:numRef>
          </c:val>
          <c:extLst>
            <c:ext xmlns:c16="http://schemas.microsoft.com/office/drawing/2014/chart" uri="{C3380CC4-5D6E-409C-BE32-E72D297353CC}">
              <c16:uniqueId val="{00000002-CFAD-4086-BA1A-AE208C518A79}"/>
            </c:ext>
          </c:extLst>
        </c:ser>
        <c:dLbls>
          <c:showLegendKey val="0"/>
          <c:showVal val="0"/>
          <c:showCatName val="0"/>
          <c:showSerName val="0"/>
          <c:showPercent val="0"/>
          <c:showBubbleSize val="0"/>
        </c:dLbls>
        <c:gapWidth val="150"/>
        <c:shape val="box"/>
        <c:axId val="557046239"/>
        <c:axId val="395835807"/>
        <c:axId val="0"/>
      </c:bar3DChart>
      <c:catAx>
        <c:axId val="55704623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crossAx val="395835807"/>
        <c:crosses val="autoZero"/>
        <c:auto val="1"/>
        <c:lblAlgn val="ctr"/>
        <c:lblOffset val="100"/>
        <c:noMultiLvlLbl val="0"/>
      </c:catAx>
      <c:valAx>
        <c:axId val="395835807"/>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crossAx val="557046239"/>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E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s-E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s-ES"/>
        </a:p>
      </c:txPr>
    </c:title>
    <c:autoTitleDeleted val="0"/>
    <c:plotArea>
      <c:layout>
        <c:manualLayout>
          <c:layoutTarget val="inner"/>
          <c:xMode val="edge"/>
          <c:yMode val="edge"/>
          <c:x val="3.9359112005963336E-2"/>
          <c:y val="1.3618605645260969E-2"/>
          <c:w val="0.95691233707039824"/>
          <c:h val="0.8150531582734637"/>
        </c:manualLayout>
      </c:layout>
      <c:lineChart>
        <c:grouping val="standard"/>
        <c:varyColors val="0"/>
        <c:ser>
          <c:idx val="0"/>
          <c:order val="0"/>
          <c:tx>
            <c:strRef>
              <c:f>Hoja1!$B$1</c:f>
              <c:strCache>
                <c:ptCount val="1"/>
                <c:pt idx="0">
                  <c:v>Serie 1</c:v>
                </c:pt>
              </c:strCache>
            </c:strRef>
          </c:tx>
          <c:spPr>
            <a:ln w="31750" cap="rnd">
              <a:solidFill>
                <a:schemeClr val="accent1"/>
              </a:solidFill>
              <a:round/>
            </a:ln>
            <a:effectLst/>
          </c:spPr>
          <c:marker>
            <c:symbol val="circle"/>
            <c:size val="17"/>
            <c:spPr>
              <a:solidFill>
                <a:schemeClr val="accent1"/>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Hoja1!$A$2:$A$5</c:f>
              <c:strCache>
                <c:ptCount val="4"/>
                <c:pt idx="0">
                  <c:v>Categoría 1</c:v>
                </c:pt>
                <c:pt idx="1">
                  <c:v>Categoría 2</c:v>
                </c:pt>
                <c:pt idx="2">
                  <c:v>Categoría 3</c:v>
                </c:pt>
                <c:pt idx="3">
                  <c:v>Categoría 4</c:v>
                </c:pt>
              </c:strCache>
            </c:strRef>
          </c:cat>
          <c:val>
            <c:numRef>
              <c:f>Hoja1!$B$2:$B$5</c:f>
              <c:numCache>
                <c:formatCode>General</c:formatCode>
                <c:ptCount val="4"/>
                <c:pt idx="0">
                  <c:v>4.3</c:v>
                </c:pt>
                <c:pt idx="1">
                  <c:v>2.5</c:v>
                </c:pt>
                <c:pt idx="2">
                  <c:v>3.5</c:v>
                </c:pt>
                <c:pt idx="3">
                  <c:v>4.5</c:v>
                </c:pt>
              </c:numCache>
            </c:numRef>
          </c:val>
          <c:smooth val="0"/>
          <c:extLst>
            <c:ext xmlns:c16="http://schemas.microsoft.com/office/drawing/2014/chart" uri="{C3380CC4-5D6E-409C-BE32-E72D297353CC}">
              <c16:uniqueId val="{00000000-6A3F-48C7-A42C-26EB5CD340E8}"/>
            </c:ext>
          </c:extLst>
        </c:ser>
        <c:ser>
          <c:idx val="1"/>
          <c:order val="1"/>
          <c:tx>
            <c:strRef>
              <c:f>Hoja1!$C$1</c:f>
              <c:strCache>
                <c:ptCount val="1"/>
                <c:pt idx="0">
                  <c:v>Serie 2</c:v>
                </c:pt>
              </c:strCache>
            </c:strRef>
          </c:tx>
          <c:spPr>
            <a:ln w="31750" cap="rnd">
              <a:solidFill>
                <a:schemeClr val="accent2"/>
              </a:solidFill>
              <a:round/>
            </a:ln>
            <a:effectLst/>
          </c:spPr>
          <c:marker>
            <c:symbol val="circle"/>
            <c:size val="17"/>
            <c:spPr>
              <a:solidFill>
                <a:schemeClr val="accent2"/>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Hoja1!$A$2:$A$5</c:f>
              <c:strCache>
                <c:ptCount val="4"/>
                <c:pt idx="0">
                  <c:v>Categoría 1</c:v>
                </c:pt>
                <c:pt idx="1">
                  <c:v>Categoría 2</c:v>
                </c:pt>
                <c:pt idx="2">
                  <c:v>Categoría 3</c:v>
                </c:pt>
                <c:pt idx="3">
                  <c:v>Categoría 4</c:v>
                </c:pt>
              </c:strCache>
            </c:strRef>
          </c:cat>
          <c:val>
            <c:numRef>
              <c:f>Hoja1!$C$2:$C$5</c:f>
              <c:numCache>
                <c:formatCode>General</c:formatCode>
                <c:ptCount val="4"/>
                <c:pt idx="0">
                  <c:v>2.4</c:v>
                </c:pt>
                <c:pt idx="1">
                  <c:v>4.4000000000000004</c:v>
                </c:pt>
                <c:pt idx="2">
                  <c:v>1.8</c:v>
                </c:pt>
                <c:pt idx="3">
                  <c:v>2.8</c:v>
                </c:pt>
              </c:numCache>
            </c:numRef>
          </c:val>
          <c:smooth val="0"/>
          <c:extLst>
            <c:ext xmlns:c16="http://schemas.microsoft.com/office/drawing/2014/chart" uri="{C3380CC4-5D6E-409C-BE32-E72D297353CC}">
              <c16:uniqueId val="{00000001-6A3F-48C7-A42C-26EB5CD340E8}"/>
            </c:ext>
          </c:extLst>
        </c:ser>
        <c:ser>
          <c:idx val="2"/>
          <c:order val="2"/>
          <c:tx>
            <c:strRef>
              <c:f>Hoja1!$D$1</c:f>
              <c:strCache>
                <c:ptCount val="1"/>
                <c:pt idx="0">
                  <c:v>Serie 3</c:v>
                </c:pt>
              </c:strCache>
            </c:strRef>
          </c:tx>
          <c:spPr>
            <a:ln w="31750" cap="rnd">
              <a:solidFill>
                <a:schemeClr val="accent3"/>
              </a:solidFill>
              <a:round/>
            </a:ln>
            <a:effectLst/>
          </c:spPr>
          <c:marker>
            <c:symbol val="circle"/>
            <c:size val="17"/>
            <c:spPr>
              <a:solidFill>
                <a:schemeClr val="accent3"/>
              </a:solidFill>
              <a:ln>
                <a:no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es-E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Hoja1!$A$2:$A$5</c:f>
              <c:strCache>
                <c:ptCount val="4"/>
                <c:pt idx="0">
                  <c:v>Categoría 1</c:v>
                </c:pt>
                <c:pt idx="1">
                  <c:v>Categoría 2</c:v>
                </c:pt>
                <c:pt idx="2">
                  <c:v>Categoría 3</c:v>
                </c:pt>
                <c:pt idx="3">
                  <c:v>Categoría 4</c:v>
                </c:pt>
              </c:strCache>
            </c:strRef>
          </c:cat>
          <c:val>
            <c:numRef>
              <c:f>Hoja1!$D$2:$D$5</c:f>
              <c:numCache>
                <c:formatCode>General</c:formatCode>
                <c:ptCount val="4"/>
                <c:pt idx="0">
                  <c:v>2</c:v>
                </c:pt>
                <c:pt idx="1">
                  <c:v>2</c:v>
                </c:pt>
                <c:pt idx="2">
                  <c:v>3</c:v>
                </c:pt>
                <c:pt idx="3">
                  <c:v>5</c:v>
                </c:pt>
              </c:numCache>
            </c:numRef>
          </c:val>
          <c:smooth val="0"/>
          <c:extLst>
            <c:ext xmlns:c16="http://schemas.microsoft.com/office/drawing/2014/chart" uri="{C3380CC4-5D6E-409C-BE32-E72D297353CC}">
              <c16:uniqueId val="{00000002-6A3F-48C7-A42C-26EB5CD340E8}"/>
            </c:ext>
          </c:extLst>
        </c:ser>
        <c:dLbls>
          <c:dLblPos val="ctr"/>
          <c:showLegendKey val="0"/>
          <c:showVal val="1"/>
          <c:showCatName val="0"/>
          <c:showSerName val="0"/>
          <c:showPercent val="0"/>
          <c:showBubbleSize val="0"/>
        </c:dLbls>
        <c:marker val="1"/>
        <c:smooth val="0"/>
        <c:axId val="688799983"/>
        <c:axId val="548409711"/>
      </c:lineChart>
      <c:catAx>
        <c:axId val="688799983"/>
        <c:scaling>
          <c:orientation val="minMax"/>
        </c:scaling>
        <c:delete val="0"/>
        <c:axPos val="b"/>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es-ES"/>
          </a:p>
        </c:txPr>
        <c:crossAx val="548409711"/>
        <c:crosses val="autoZero"/>
        <c:auto val="1"/>
        <c:lblAlgn val="ctr"/>
        <c:lblOffset val="100"/>
        <c:noMultiLvlLbl val="0"/>
      </c:catAx>
      <c:valAx>
        <c:axId val="548409711"/>
        <c:scaling>
          <c:orientation val="minMax"/>
        </c:scaling>
        <c:delete val="1"/>
        <c:axPos val="l"/>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General" sourceLinked="1"/>
        <c:majorTickMark val="none"/>
        <c:minorTickMark val="none"/>
        <c:tickLblPos val="nextTo"/>
        <c:crossAx val="688799983"/>
        <c:crosses val="autoZero"/>
        <c:crossBetween val="between"/>
      </c:valAx>
      <c:spPr>
        <a:noFill/>
        <a:ln>
          <a:noFill/>
        </a:ln>
        <a:effectLst/>
      </c:spPr>
    </c:plotArea>
    <c:legend>
      <c:legendPos val="b"/>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es-E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s-E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styleClr val="auto"/>
    </cs:fillRef>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17"/>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213967" y="7070108"/>
            <a:ext cx="25091629" cy="15040222"/>
          </a:xfrm>
        </p:spPr>
        <p:txBody>
          <a:bodyPr anchor="b"/>
          <a:lstStyle>
            <a:lvl1pPr algn="ctr">
              <a:defRPr sz="1937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3689946" y="22690338"/>
            <a:ext cx="22139672" cy="10430151"/>
          </a:xfrm>
        </p:spPr>
        <p:txBody>
          <a:bodyPr/>
          <a:lstStyle>
            <a:lvl1pPr marL="0" indent="0" algn="ctr">
              <a:buNone/>
              <a:defRPr sz="7748"/>
            </a:lvl1pPr>
            <a:lvl2pPr marL="1475979" indent="0" algn="ctr">
              <a:buNone/>
              <a:defRPr sz="6457"/>
            </a:lvl2pPr>
            <a:lvl3pPr marL="2951958" indent="0" algn="ctr">
              <a:buNone/>
              <a:defRPr sz="5811"/>
            </a:lvl3pPr>
            <a:lvl4pPr marL="4427936" indent="0" algn="ctr">
              <a:buNone/>
              <a:defRPr sz="5165"/>
            </a:lvl4pPr>
            <a:lvl5pPr marL="5903915" indent="0" algn="ctr">
              <a:buNone/>
              <a:defRPr sz="5165"/>
            </a:lvl5pPr>
            <a:lvl6pPr marL="7379894" indent="0" algn="ctr">
              <a:buNone/>
              <a:defRPr sz="5165"/>
            </a:lvl6pPr>
            <a:lvl7pPr marL="8855873" indent="0" algn="ctr">
              <a:buNone/>
              <a:defRPr sz="5165"/>
            </a:lvl7pPr>
            <a:lvl8pPr marL="10331851" indent="0" algn="ctr">
              <a:buNone/>
              <a:defRPr sz="5165"/>
            </a:lvl8pPr>
            <a:lvl9pPr marL="11807830" indent="0" algn="ctr">
              <a:buNone/>
              <a:defRPr sz="5165"/>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F9340189-CA0E-40AE-8712-B64DB7CC624D}" type="datetimeFigureOut">
              <a:rPr lang="es-ES" smtClean="0"/>
              <a:t>13/07/2026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274716840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340189-CA0E-40AE-8712-B64DB7CC624D}" type="datetimeFigureOut">
              <a:rPr lang="es-ES" smtClean="0"/>
              <a:t>13/07/2026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32824771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1124939" y="2300034"/>
            <a:ext cx="6365156" cy="36610544"/>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029471" y="2300034"/>
            <a:ext cx="18726473" cy="36610544"/>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340189-CA0E-40AE-8712-B64DB7CC624D}" type="datetimeFigureOut">
              <a:rPr lang="es-ES" smtClean="0"/>
              <a:t>13/07/2026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33228373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F9340189-CA0E-40AE-8712-B64DB7CC624D}" type="datetimeFigureOut">
              <a:rPr lang="es-ES" smtClean="0"/>
              <a:t>13/07/2026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19445839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014097" y="10770172"/>
            <a:ext cx="25460623" cy="17970262"/>
          </a:xfrm>
        </p:spPr>
        <p:txBody>
          <a:bodyPr anchor="b"/>
          <a:lstStyle>
            <a:lvl1pPr>
              <a:defRPr sz="1937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014097" y="28910440"/>
            <a:ext cx="25460623" cy="9450136"/>
          </a:xfrm>
        </p:spPr>
        <p:txBody>
          <a:bodyPr/>
          <a:lstStyle>
            <a:lvl1pPr marL="0" indent="0">
              <a:buNone/>
              <a:defRPr sz="7748">
                <a:solidFill>
                  <a:schemeClr val="tx1"/>
                </a:solidFill>
              </a:defRPr>
            </a:lvl1pPr>
            <a:lvl2pPr marL="1475979" indent="0">
              <a:buNone/>
              <a:defRPr sz="6457">
                <a:solidFill>
                  <a:schemeClr val="tx1">
                    <a:tint val="75000"/>
                  </a:schemeClr>
                </a:solidFill>
              </a:defRPr>
            </a:lvl2pPr>
            <a:lvl3pPr marL="2951958" indent="0">
              <a:buNone/>
              <a:defRPr sz="5811">
                <a:solidFill>
                  <a:schemeClr val="tx1">
                    <a:tint val="75000"/>
                  </a:schemeClr>
                </a:solidFill>
              </a:defRPr>
            </a:lvl3pPr>
            <a:lvl4pPr marL="4427936" indent="0">
              <a:buNone/>
              <a:defRPr sz="5165">
                <a:solidFill>
                  <a:schemeClr val="tx1">
                    <a:tint val="75000"/>
                  </a:schemeClr>
                </a:solidFill>
              </a:defRPr>
            </a:lvl4pPr>
            <a:lvl5pPr marL="5903915" indent="0">
              <a:buNone/>
              <a:defRPr sz="5165">
                <a:solidFill>
                  <a:schemeClr val="tx1">
                    <a:tint val="75000"/>
                  </a:schemeClr>
                </a:solidFill>
              </a:defRPr>
            </a:lvl5pPr>
            <a:lvl6pPr marL="7379894" indent="0">
              <a:buNone/>
              <a:defRPr sz="5165">
                <a:solidFill>
                  <a:schemeClr val="tx1">
                    <a:tint val="75000"/>
                  </a:schemeClr>
                </a:solidFill>
              </a:defRPr>
            </a:lvl6pPr>
            <a:lvl7pPr marL="8855873" indent="0">
              <a:buNone/>
              <a:defRPr sz="5165">
                <a:solidFill>
                  <a:schemeClr val="tx1">
                    <a:tint val="75000"/>
                  </a:schemeClr>
                </a:solidFill>
              </a:defRPr>
            </a:lvl7pPr>
            <a:lvl8pPr marL="10331851" indent="0">
              <a:buNone/>
              <a:defRPr sz="5165">
                <a:solidFill>
                  <a:schemeClr val="tx1">
                    <a:tint val="75000"/>
                  </a:schemeClr>
                </a:solidFill>
              </a:defRPr>
            </a:lvl8pPr>
            <a:lvl9pPr marL="11807830" indent="0">
              <a:buNone/>
              <a:defRPr sz="5165">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F9340189-CA0E-40AE-8712-B64DB7CC624D}" type="datetimeFigureOut">
              <a:rPr lang="es-ES" smtClean="0"/>
              <a:t>13/07/2026</a:t>
            </a:fld>
            <a:endParaRPr lang="es-ES"/>
          </a:p>
        </p:txBody>
      </p:sp>
      <p:sp>
        <p:nvSpPr>
          <p:cNvPr id="5" name="Footer Placeholder 4"/>
          <p:cNvSpPr>
            <a:spLocks noGrp="1"/>
          </p:cNvSpPr>
          <p:nvPr>
            <p:ph type="ftr" sz="quarter" idx="11"/>
          </p:nvPr>
        </p:nvSpPr>
        <p:spPr/>
        <p:txBody>
          <a:bodyPr/>
          <a:lstStyle/>
          <a:p>
            <a:endParaRPr lang="es-ES"/>
          </a:p>
        </p:txBody>
      </p:sp>
      <p:sp>
        <p:nvSpPr>
          <p:cNvPr id="6" name="Slide Number Placeholder 5"/>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15609668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029470" y="11500170"/>
            <a:ext cx="12545814" cy="2741040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14944279" y="11500170"/>
            <a:ext cx="12545814" cy="2741040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F9340189-CA0E-40AE-8712-B64DB7CC624D}" type="datetimeFigureOut">
              <a:rPr lang="es-ES" smtClean="0"/>
              <a:t>13/07/2026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22818794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2033315" y="2300044"/>
            <a:ext cx="25460623" cy="8350126"/>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033318" y="10590160"/>
            <a:ext cx="12488157" cy="5190073"/>
          </a:xfrm>
        </p:spPr>
        <p:txBody>
          <a:bodyPr anchor="b"/>
          <a:lstStyle>
            <a:lvl1pPr marL="0" indent="0">
              <a:buNone/>
              <a:defRPr sz="7748" b="1"/>
            </a:lvl1pPr>
            <a:lvl2pPr marL="1475979" indent="0">
              <a:buNone/>
              <a:defRPr sz="6457" b="1"/>
            </a:lvl2pPr>
            <a:lvl3pPr marL="2951958" indent="0">
              <a:buNone/>
              <a:defRPr sz="5811" b="1"/>
            </a:lvl3pPr>
            <a:lvl4pPr marL="4427936" indent="0">
              <a:buNone/>
              <a:defRPr sz="5165" b="1"/>
            </a:lvl4pPr>
            <a:lvl5pPr marL="5903915" indent="0">
              <a:buNone/>
              <a:defRPr sz="5165" b="1"/>
            </a:lvl5pPr>
            <a:lvl6pPr marL="7379894" indent="0">
              <a:buNone/>
              <a:defRPr sz="5165" b="1"/>
            </a:lvl6pPr>
            <a:lvl7pPr marL="8855873" indent="0">
              <a:buNone/>
              <a:defRPr sz="5165" b="1"/>
            </a:lvl7pPr>
            <a:lvl8pPr marL="10331851" indent="0">
              <a:buNone/>
              <a:defRPr sz="5165" b="1"/>
            </a:lvl8pPr>
            <a:lvl9pPr marL="11807830" indent="0">
              <a:buNone/>
              <a:defRPr sz="5165" b="1"/>
            </a:lvl9pPr>
          </a:lstStyle>
          <a:p>
            <a:pPr lvl="0"/>
            <a:r>
              <a:rPr lang="es-ES"/>
              <a:t>Haga clic para modificar los estilos de texto del patrón</a:t>
            </a:r>
          </a:p>
        </p:txBody>
      </p:sp>
      <p:sp>
        <p:nvSpPr>
          <p:cNvPr id="4" name="Content Placeholder 3"/>
          <p:cNvSpPr>
            <a:spLocks noGrp="1"/>
          </p:cNvSpPr>
          <p:nvPr>
            <p:ph sz="half" idx="2"/>
          </p:nvPr>
        </p:nvSpPr>
        <p:spPr>
          <a:xfrm>
            <a:off x="2033318" y="15780233"/>
            <a:ext cx="12488157" cy="2321034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14944280" y="10590160"/>
            <a:ext cx="12549659" cy="5190073"/>
          </a:xfrm>
        </p:spPr>
        <p:txBody>
          <a:bodyPr anchor="b"/>
          <a:lstStyle>
            <a:lvl1pPr marL="0" indent="0">
              <a:buNone/>
              <a:defRPr sz="7748" b="1"/>
            </a:lvl1pPr>
            <a:lvl2pPr marL="1475979" indent="0">
              <a:buNone/>
              <a:defRPr sz="6457" b="1"/>
            </a:lvl2pPr>
            <a:lvl3pPr marL="2951958" indent="0">
              <a:buNone/>
              <a:defRPr sz="5811" b="1"/>
            </a:lvl3pPr>
            <a:lvl4pPr marL="4427936" indent="0">
              <a:buNone/>
              <a:defRPr sz="5165" b="1"/>
            </a:lvl4pPr>
            <a:lvl5pPr marL="5903915" indent="0">
              <a:buNone/>
              <a:defRPr sz="5165" b="1"/>
            </a:lvl5pPr>
            <a:lvl6pPr marL="7379894" indent="0">
              <a:buNone/>
              <a:defRPr sz="5165" b="1"/>
            </a:lvl6pPr>
            <a:lvl7pPr marL="8855873" indent="0">
              <a:buNone/>
              <a:defRPr sz="5165" b="1"/>
            </a:lvl7pPr>
            <a:lvl8pPr marL="10331851" indent="0">
              <a:buNone/>
              <a:defRPr sz="5165" b="1"/>
            </a:lvl8pPr>
            <a:lvl9pPr marL="11807830" indent="0">
              <a:buNone/>
              <a:defRPr sz="5165" b="1"/>
            </a:lvl9pPr>
          </a:lstStyle>
          <a:p>
            <a:pPr lvl="0"/>
            <a:r>
              <a:rPr lang="es-ES"/>
              <a:t>Haga clic para modificar los estilos de texto del patrón</a:t>
            </a:r>
          </a:p>
        </p:txBody>
      </p:sp>
      <p:sp>
        <p:nvSpPr>
          <p:cNvPr id="6" name="Content Placeholder 5"/>
          <p:cNvSpPr>
            <a:spLocks noGrp="1"/>
          </p:cNvSpPr>
          <p:nvPr>
            <p:ph sz="quarter" idx="4"/>
          </p:nvPr>
        </p:nvSpPr>
        <p:spPr>
          <a:xfrm>
            <a:off x="14944280" y="15780233"/>
            <a:ext cx="12549659" cy="23210346"/>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F9340189-CA0E-40AE-8712-B64DB7CC624D}" type="datetimeFigureOut">
              <a:rPr lang="es-ES" smtClean="0"/>
              <a:t>13/07/2026</a:t>
            </a:fld>
            <a:endParaRPr lang="es-ES"/>
          </a:p>
        </p:txBody>
      </p:sp>
      <p:sp>
        <p:nvSpPr>
          <p:cNvPr id="8" name="Footer Placeholder 7"/>
          <p:cNvSpPr>
            <a:spLocks noGrp="1"/>
          </p:cNvSpPr>
          <p:nvPr>
            <p:ph type="ftr" sz="quarter" idx="11"/>
          </p:nvPr>
        </p:nvSpPr>
        <p:spPr/>
        <p:txBody>
          <a:bodyPr/>
          <a:lstStyle/>
          <a:p>
            <a:endParaRPr lang="es-ES"/>
          </a:p>
        </p:txBody>
      </p:sp>
      <p:sp>
        <p:nvSpPr>
          <p:cNvPr id="9" name="Slide Number Placeholder 8"/>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8066035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F9340189-CA0E-40AE-8712-B64DB7CC624D}" type="datetimeFigureOut">
              <a:rPr lang="es-ES" smtClean="0"/>
              <a:t>13/07/2026</a:t>
            </a:fld>
            <a:endParaRPr lang="es-ES"/>
          </a:p>
        </p:txBody>
      </p:sp>
      <p:sp>
        <p:nvSpPr>
          <p:cNvPr id="4" name="Footer Placeholder 3"/>
          <p:cNvSpPr>
            <a:spLocks noGrp="1"/>
          </p:cNvSpPr>
          <p:nvPr>
            <p:ph type="ftr" sz="quarter" idx="11"/>
          </p:nvPr>
        </p:nvSpPr>
        <p:spPr/>
        <p:txBody>
          <a:bodyPr/>
          <a:lstStyle/>
          <a:p>
            <a:endParaRPr lang="es-ES"/>
          </a:p>
        </p:txBody>
      </p:sp>
      <p:sp>
        <p:nvSpPr>
          <p:cNvPr id="5" name="Slide Number Placeholder 4"/>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24068515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340189-CA0E-40AE-8712-B64DB7CC624D}" type="datetimeFigureOut">
              <a:rPr lang="es-ES" smtClean="0"/>
              <a:t>13/07/2026</a:t>
            </a:fld>
            <a:endParaRPr lang="es-ES"/>
          </a:p>
        </p:txBody>
      </p:sp>
      <p:sp>
        <p:nvSpPr>
          <p:cNvPr id="3" name="Footer Placeholder 2"/>
          <p:cNvSpPr>
            <a:spLocks noGrp="1"/>
          </p:cNvSpPr>
          <p:nvPr>
            <p:ph type="ftr" sz="quarter" idx="11"/>
          </p:nvPr>
        </p:nvSpPr>
        <p:spPr/>
        <p:txBody>
          <a:bodyPr/>
          <a:lstStyle/>
          <a:p>
            <a:endParaRPr lang="es-ES"/>
          </a:p>
        </p:txBody>
      </p:sp>
      <p:sp>
        <p:nvSpPr>
          <p:cNvPr id="4" name="Slide Number Placeholder 3"/>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91367045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33315" y="2880042"/>
            <a:ext cx="9520827" cy="10080149"/>
          </a:xfrm>
        </p:spPr>
        <p:txBody>
          <a:bodyPr anchor="b"/>
          <a:lstStyle>
            <a:lvl1pPr>
              <a:defRPr sz="10331"/>
            </a:lvl1pPr>
          </a:lstStyle>
          <a:p>
            <a:r>
              <a:rPr lang="es-ES"/>
              <a:t>Haga clic para modificar el estilo de título del patrón</a:t>
            </a:r>
            <a:endParaRPr lang="en-US" dirty="0"/>
          </a:p>
        </p:txBody>
      </p:sp>
      <p:sp>
        <p:nvSpPr>
          <p:cNvPr id="3" name="Content Placeholder 2"/>
          <p:cNvSpPr>
            <a:spLocks noGrp="1"/>
          </p:cNvSpPr>
          <p:nvPr>
            <p:ph idx="1"/>
          </p:nvPr>
        </p:nvSpPr>
        <p:spPr>
          <a:xfrm>
            <a:off x="12549659" y="6220102"/>
            <a:ext cx="14944279" cy="30700453"/>
          </a:xfrm>
        </p:spPr>
        <p:txBody>
          <a:bodyPr/>
          <a:lstStyle>
            <a:lvl1pPr>
              <a:defRPr sz="10331"/>
            </a:lvl1pPr>
            <a:lvl2pPr>
              <a:defRPr sz="9039"/>
            </a:lvl2pPr>
            <a:lvl3pPr>
              <a:defRPr sz="7748"/>
            </a:lvl3pPr>
            <a:lvl4pPr>
              <a:defRPr sz="6457"/>
            </a:lvl4pPr>
            <a:lvl5pPr>
              <a:defRPr sz="6457"/>
            </a:lvl5pPr>
            <a:lvl6pPr>
              <a:defRPr sz="6457"/>
            </a:lvl6pPr>
            <a:lvl7pPr>
              <a:defRPr sz="6457"/>
            </a:lvl7pPr>
            <a:lvl8pPr>
              <a:defRPr sz="6457"/>
            </a:lvl8pPr>
            <a:lvl9pPr>
              <a:defRPr sz="6457"/>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033315" y="12960191"/>
            <a:ext cx="9520827" cy="24010358"/>
          </a:xfrm>
        </p:spPr>
        <p:txBody>
          <a:bodyPr/>
          <a:lstStyle>
            <a:lvl1pPr marL="0" indent="0">
              <a:buNone/>
              <a:defRPr sz="5165"/>
            </a:lvl1pPr>
            <a:lvl2pPr marL="1475979" indent="0">
              <a:buNone/>
              <a:defRPr sz="4520"/>
            </a:lvl2pPr>
            <a:lvl3pPr marL="2951958" indent="0">
              <a:buNone/>
              <a:defRPr sz="3874"/>
            </a:lvl3pPr>
            <a:lvl4pPr marL="4427936" indent="0">
              <a:buNone/>
              <a:defRPr sz="3228"/>
            </a:lvl4pPr>
            <a:lvl5pPr marL="5903915" indent="0">
              <a:buNone/>
              <a:defRPr sz="3228"/>
            </a:lvl5pPr>
            <a:lvl6pPr marL="7379894" indent="0">
              <a:buNone/>
              <a:defRPr sz="3228"/>
            </a:lvl6pPr>
            <a:lvl7pPr marL="8855873" indent="0">
              <a:buNone/>
              <a:defRPr sz="3228"/>
            </a:lvl7pPr>
            <a:lvl8pPr marL="10331851" indent="0">
              <a:buNone/>
              <a:defRPr sz="3228"/>
            </a:lvl8pPr>
            <a:lvl9pPr marL="11807830" indent="0">
              <a:buNone/>
              <a:defRPr sz="3228"/>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9340189-CA0E-40AE-8712-B64DB7CC624D}" type="datetimeFigureOut">
              <a:rPr lang="es-ES" smtClean="0"/>
              <a:t>13/07/2026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24235614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033315" y="2880042"/>
            <a:ext cx="9520827" cy="10080149"/>
          </a:xfrm>
        </p:spPr>
        <p:txBody>
          <a:bodyPr anchor="b"/>
          <a:lstStyle>
            <a:lvl1pPr>
              <a:defRPr sz="10331"/>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2549659" y="6220102"/>
            <a:ext cx="14944279" cy="30700453"/>
          </a:xfrm>
        </p:spPr>
        <p:txBody>
          <a:bodyPr anchor="t"/>
          <a:lstStyle>
            <a:lvl1pPr marL="0" indent="0">
              <a:buNone/>
              <a:defRPr sz="10331"/>
            </a:lvl1pPr>
            <a:lvl2pPr marL="1475979" indent="0">
              <a:buNone/>
              <a:defRPr sz="9039"/>
            </a:lvl2pPr>
            <a:lvl3pPr marL="2951958" indent="0">
              <a:buNone/>
              <a:defRPr sz="7748"/>
            </a:lvl3pPr>
            <a:lvl4pPr marL="4427936" indent="0">
              <a:buNone/>
              <a:defRPr sz="6457"/>
            </a:lvl4pPr>
            <a:lvl5pPr marL="5903915" indent="0">
              <a:buNone/>
              <a:defRPr sz="6457"/>
            </a:lvl5pPr>
            <a:lvl6pPr marL="7379894" indent="0">
              <a:buNone/>
              <a:defRPr sz="6457"/>
            </a:lvl6pPr>
            <a:lvl7pPr marL="8855873" indent="0">
              <a:buNone/>
              <a:defRPr sz="6457"/>
            </a:lvl7pPr>
            <a:lvl8pPr marL="10331851" indent="0">
              <a:buNone/>
              <a:defRPr sz="6457"/>
            </a:lvl8pPr>
            <a:lvl9pPr marL="11807830" indent="0">
              <a:buNone/>
              <a:defRPr sz="6457"/>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033315" y="12960191"/>
            <a:ext cx="9520827" cy="24010358"/>
          </a:xfrm>
        </p:spPr>
        <p:txBody>
          <a:bodyPr/>
          <a:lstStyle>
            <a:lvl1pPr marL="0" indent="0">
              <a:buNone/>
              <a:defRPr sz="5165"/>
            </a:lvl1pPr>
            <a:lvl2pPr marL="1475979" indent="0">
              <a:buNone/>
              <a:defRPr sz="4520"/>
            </a:lvl2pPr>
            <a:lvl3pPr marL="2951958" indent="0">
              <a:buNone/>
              <a:defRPr sz="3874"/>
            </a:lvl3pPr>
            <a:lvl4pPr marL="4427936" indent="0">
              <a:buNone/>
              <a:defRPr sz="3228"/>
            </a:lvl4pPr>
            <a:lvl5pPr marL="5903915" indent="0">
              <a:buNone/>
              <a:defRPr sz="3228"/>
            </a:lvl5pPr>
            <a:lvl6pPr marL="7379894" indent="0">
              <a:buNone/>
              <a:defRPr sz="3228"/>
            </a:lvl6pPr>
            <a:lvl7pPr marL="8855873" indent="0">
              <a:buNone/>
              <a:defRPr sz="3228"/>
            </a:lvl7pPr>
            <a:lvl8pPr marL="10331851" indent="0">
              <a:buNone/>
              <a:defRPr sz="3228"/>
            </a:lvl8pPr>
            <a:lvl9pPr marL="11807830" indent="0">
              <a:buNone/>
              <a:defRPr sz="3228"/>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F9340189-CA0E-40AE-8712-B64DB7CC624D}" type="datetimeFigureOut">
              <a:rPr lang="es-ES" smtClean="0"/>
              <a:t>13/07/2026</a:t>
            </a:fld>
            <a:endParaRPr lang="es-ES"/>
          </a:p>
        </p:txBody>
      </p:sp>
      <p:sp>
        <p:nvSpPr>
          <p:cNvPr id="6" name="Footer Placeholder 5"/>
          <p:cNvSpPr>
            <a:spLocks noGrp="1"/>
          </p:cNvSpPr>
          <p:nvPr>
            <p:ph type="ftr" sz="quarter" idx="11"/>
          </p:nvPr>
        </p:nvSpPr>
        <p:spPr/>
        <p:txBody>
          <a:bodyPr/>
          <a:lstStyle/>
          <a:p>
            <a:endParaRPr lang="es-ES"/>
          </a:p>
        </p:txBody>
      </p:sp>
      <p:sp>
        <p:nvSpPr>
          <p:cNvPr id="7" name="Slide Number Placeholder 6"/>
          <p:cNvSpPr>
            <a:spLocks noGrp="1"/>
          </p:cNvSpPr>
          <p:nvPr>
            <p:ph type="sldNum" sz="quarter" idx="12"/>
          </p:nvPr>
        </p:nvSpPr>
        <p:spPr/>
        <p:txBody>
          <a:bodyPr/>
          <a:lstStyle/>
          <a:p>
            <a:fld id="{3AEA2B50-A88E-49E0-BCF4-B75C84603D67}" type="slidenum">
              <a:rPr lang="es-ES" smtClean="0"/>
              <a:t>‹Nº›</a:t>
            </a:fld>
            <a:endParaRPr lang="es-ES"/>
          </a:p>
        </p:txBody>
      </p:sp>
    </p:spTree>
    <p:extLst>
      <p:ext uri="{BB962C8B-B14F-4D97-AF65-F5344CB8AC3E}">
        <p14:creationId xmlns:p14="http://schemas.microsoft.com/office/powerpoint/2010/main" val="2740744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29470" y="2300044"/>
            <a:ext cx="25460623" cy="8350126"/>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029470" y="11500170"/>
            <a:ext cx="25460623" cy="2741040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029470" y="40040601"/>
            <a:ext cx="6641902" cy="2300034"/>
          </a:xfrm>
          <a:prstGeom prst="rect">
            <a:avLst/>
          </a:prstGeom>
        </p:spPr>
        <p:txBody>
          <a:bodyPr vert="horz" lIns="91440" tIns="45720" rIns="91440" bIns="45720" rtlCol="0" anchor="ctr"/>
          <a:lstStyle>
            <a:lvl1pPr algn="l">
              <a:defRPr sz="3874">
                <a:solidFill>
                  <a:schemeClr val="tx1">
                    <a:tint val="75000"/>
                  </a:schemeClr>
                </a:solidFill>
              </a:defRPr>
            </a:lvl1pPr>
          </a:lstStyle>
          <a:p>
            <a:fld id="{F9340189-CA0E-40AE-8712-B64DB7CC624D}" type="datetimeFigureOut">
              <a:rPr lang="es-ES" smtClean="0"/>
              <a:t>13/07/2026</a:t>
            </a:fld>
            <a:endParaRPr lang="es-ES"/>
          </a:p>
        </p:txBody>
      </p:sp>
      <p:sp>
        <p:nvSpPr>
          <p:cNvPr id="5" name="Footer Placeholder 4"/>
          <p:cNvSpPr>
            <a:spLocks noGrp="1"/>
          </p:cNvSpPr>
          <p:nvPr>
            <p:ph type="ftr" sz="quarter" idx="3"/>
          </p:nvPr>
        </p:nvSpPr>
        <p:spPr>
          <a:xfrm>
            <a:off x="9778355" y="40040601"/>
            <a:ext cx="9962853" cy="2300034"/>
          </a:xfrm>
          <a:prstGeom prst="rect">
            <a:avLst/>
          </a:prstGeom>
        </p:spPr>
        <p:txBody>
          <a:bodyPr vert="horz" lIns="91440" tIns="45720" rIns="91440" bIns="45720" rtlCol="0" anchor="ctr"/>
          <a:lstStyle>
            <a:lvl1pPr algn="ctr">
              <a:defRPr sz="3874">
                <a:solidFill>
                  <a:schemeClr val="tx1">
                    <a:tint val="75000"/>
                  </a:schemeClr>
                </a:solidFill>
              </a:defRPr>
            </a:lvl1pPr>
          </a:lstStyle>
          <a:p>
            <a:endParaRPr lang="es-ES"/>
          </a:p>
        </p:txBody>
      </p:sp>
      <p:sp>
        <p:nvSpPr>
          <p:cNvPr id="6" name="Slide Number Placeholder 5"/>
          <p:cNvSpPr>
            <a:spLocks noGrp="1"/>
          </p:cNvSpPr>
          <p:nvPr>
            <p:ph type="sldNum" sz="quarter" idx="4"/>
          </p:nvPr>
        </p:nvSpPr>
        <p:spPr>
          <a:xfrm>
            <a:off x="20848191" y="40040601"/>
            <a:ext cx="6641902" cy="2300034"/>
          </a:xfrm>
          <a:prstGeom prst="rect">
            <a:avLst/>
          </a:prstGeom>
        </p:spPr>
        <p:txBody>
          <a:bodyPr vert="horz" lIns="91440" tIns="45720" rIns="91440" bIns="45720" rtlCol="0" anchor="ctr"/>
          <a:lstStyle>
            <a:lvl1pPr algn="r">
              <a:defRPr sz="3874">
                <a:solidFill>
                  <a:schemeClr val="tx1">
                    <a:tint val="75000"/>
                  </a:schemeClr>
                </a:solidFill>
              </a:defRPr>
            </a:lvl1pPr>
          </a:lstStyle>
          <a:p>
            <a:fld id="{3AEA2B50-A88E-49E0-BCF4-B75C84603D67}" type="slidenum">
              <a:rPr lang="es-ES" smtClean="0"/>
              <a:t>‹Nº›</a:t>
            </a:fld>
            <a:endParaRPr lang="es-ES"/>
          </a:p>
        </p:txBody>
      </p:sp>
    </p:spTree>
    <p:extLst>
      <p:ext uri="{BB962C8B-B14F-4D97-AF65-F5344CB8AC3E}">
        <p14:creationId xmlns:p14="http://schemas.microsoft.com/office/powerpoint/2010/main" val="405140019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2951958" rtl="0" eaLnBrk="1" latinLnBrk="0" hangingPunct="1">
        <a:lnSpc>
          <a:spcPct val="90000"/>
        </a:lnSpc>
        <a:spcBef>
          <a:spcPct val="0"/>
        </a:spcBef>
        <a:buNone/>
        <a:defRPr sz="14205" kern="1200">
          <a:solidFill>
            <a:schemeClr val="tx1"/>
          </a:solidFill>
          <a:latin typeface="+mj-lt"/>
          <a:ea typeface="+mj-ea"/>
          <a:cs typeface="+mj-cs"/>
        </a:defRPr>
      </a:lvl1pPr>
    </p:titleStyle>
    <p:bodyStyle>
      <a:lvl1pPr marL="737989" indent="-737989" algn="l" defTabSz="2951958" rtl="0" eaLnBrk="1" latinLnBrk="0" hangingPunct="1">
        <a:lnSpc>
          <a:spcPct val="90000"/>
        </a:lnSpc>
        <a:spcBef>
          <a:spcPts val="3228"/>
        </a:spcBef>
        <a:buFont typeface="Arial" panose="020B0604020202020204" pitchFamily="34" charset="0"/>
        <a:buChar char="•"/>
        <a:defRPr sz="9039" kern="1200">
          <a:solidFill>
            <a:schemeClr val="tx1"/>
          </a:solidFill>
          <a:latin typeface="+mn-lt"/>
          <a:ea typeface="+mn-ea"/>
          <a:cs typeface="+mn-cs"/>
        </a:defRPr>
      </a:lvl1pPr>
      <a:lvl2pPr marL="2213968" indent="-737989" algn="l" defTabSz="2951958" rtl="0" eaLnBrk="1" latinLnBrk="0" hangingPunct="1">
        <a:lnSpc>
          <a:spcPct val="90000"/>
        </a:lnSpc>
        <a:spcBef>
          <a:spcPts val="1614"/>
        </a:spcBef>
        <a:buFont typeface="Arial" panose="020B0604020202020204" pitchFamily="34" charset="0"/>
        <a:buChar char="•"/>
        <a:defRPr sz="7748" kern="1200">
          <a:solidFill>
            <a:schemeClr val="tx1"/>
          </a:solidFill>
          <a:latin typeface="+mn-lt"/>
          <a:ea typeface="+mn-ea"/>
          <a:cs typeface="+mn-cs"/>
        </a:defRPr>
      </a:lvl2pPr>
      <a:lvl3pPr marL="3689947" indent="-737989" algn="l" defTabSz="2951958" rtl="0" eaLnBrk="1" latinLnBrk="0" hangingPunct="1">
        <a:lnSpc>
          <a:spcPct val="90000"/>
        </a:lnSpc>
        <a:spcBef>
          <a:spcPts val="1614"/>
        </a:spcBef>
        <a:buFont typeface="Arial" panose="020B0604020202020204" pitchFamily="34" charset="0"/>
        <a:buChar char="•"/>
        <a:defRPr sz="6457" kern="1200">
          <a:solidFill>
            <a:schemeClr val="tx1"/>
          </a:solidFill>
          <a:latin typeface="+mn-lt"/>
          <a:ea typeface="+mn-ea"/>
          <a:cs typeface="+mn-cs"/>
        </a:defRPr>
      </a:lvl3pPr>
      <a:lvl4pPr marL="5165926"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4pPr>
      <a:lvl5pPr marL="6641904"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5pPr>
      <a:lvl6pPr marL="8117883"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6pPr>
      <a:lvl7pPr marL="9593862"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7pPr>
      <a:lvl8pPr marL="11069841"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8pPr>
      <a:lvl9pPr marL="12545819" indent="-737989" algn="l" defTabSz="2951958" rtl="0" eaLnBrk="1" latinLnBrk="0" hangingPunct="1">
        <a:lnSpc>
          <a:spcPct val="90000"/>
        </a:lnSpc>
        <a:spcBef>
          <a:spcPts val="1614"/>
        </a:spcBef>
        <a:buFont typeface="Arial" panose="020B0604020202020204" pitchFamily="34" charset="0"/>
        <a:buChar char="•"/>
        <a:defRPr sz="5811" kern="1200">
          <a:solidFill>
            <a:schemeClr val="tx1"/>
          </a:solidFill>
          <a:latin typeface="+mn-lt"/>
          <a:ea typeface="+mn-ea"/>
          <a:cs typeface="+mn-cs"/>
        </a:defRPr>
      </a:lvl9pPr>
    </p:bodyStyle>
    <p:otherStyle>
      <a:defPPr>
        <a:defRPr lang="en-US"/>
      </a:defPPr>
      <a:lvl1pPr marL="0" algn="l" defTabSz="2951958" rtl="0" eaLnBrk="1" latinLnBrk="0" hangingPunct="1">
        <a:defRPr sz="5811" kern="1200">
          <a:solidFill>
            <a:schemeClr val="tx1"/>
          </a:solidFill>
          <a:latin typeface="+mn-lt"/>
          <a:ea typeface="+mn-ea"/>
          <a:cs typeface="+mn-cs"/>
        </a:defRPr>
      </a:lvl1pPr>
      <a:lvl2pPr marL="1475979" algn="l" defTabSz="2951958" rtl="0" eaLnBrk="1" latinLnBrk="0" hangingPunct="1">
        <a:defRPr sz="5811" kern="1200">
          <a:solidFill>
            <a:schemeClr val="tx1"/>
          </a:solidFill>
          <a:latin typeface="+mn-lt"/>
          <a:ea typeface="+mn-ea"/>
          <a:cs typeface="+mn-cs"/>
        </a:defRPr>
      </a:lvl2pPr>
      <a:lvl3pPr marL="2951958" algn="l" defTabSz="2951958" rtl="0" eaLnBrk="1" latinLnBrk="0" hangingPunct="1">
        <a:defRPr sz="5811" kern="1200">
          <a:solidFill>
            <a:schemeClr val="tx1"/>
          </a:solidFill>
          <a:latin typeface="+mn-lt"/>
          <a:ea typeface="+mn-ea"/>
          <a:cs typeface="+mn-cs"/>
        </a:defRPr>
      </a:lvl3pPr>
      <a:lvl4pPr marL="4427936" algn="l" defTabSz="2951958" rtl="0" eaLnBrk="1" latinLnBrk="0" hangingPunct="1">
        <a:defRPr sz="5811" kern="1200">
          <a:solidFill>
            <a:schemeClr val="tx1"/>
          </a:solidFill>
          <a:latin typeface="+mn-lt"/>
          <a:ea typeface="+mn-ea"/>
          <a:cs typeface="+mn-cs"/>
        </a:defRPr>
      </a:lvl4pPr>
      <a:lvl5pPr marL="5903915" algn="l" defTabSz="2951958" rtl="0" eaLnBrk="1" latinLnBrk="0" hangingPunct="1">
        <a:defRPr sz="5811" kern="1200">
          <a:solidFill>
            <a:schemeClr val="tx1"/>
          </a:solidFill>
          <a:latin typeface="+mn-lt"/>
          <a:ea typeface="+mn-ea"/>
          <a:cs typeface="+mn-cs"/>
        </a:defRPr>
      </a:lvl5pPr>
      <a:lvl6pPr marL="7379894" algn="l" defTabSz="2951958" rtl="0" eaLnBrk="1" latinLnBrk="0" hangingPunct="1">
        <a:defRPr sz="5811" kern="1200">
          <a:solidFill>
            <a:schemeClr val="tx1"/>
          </a:solidFill>
          <a:latin typeface="+mn-lt"/>
          <a:ea typeface="+mn-ea"/>
          <a:cs typeface="+mn-cs"/>
        </a:defRPr>
      </a:lvl6pPr>
      <a:lvl7pPr marL="8855873" algn="l" defTabSz="2951958" rtl="0" eaLnBrk="1" latinLnBrk="0" hangingPunct="1">
        <a:defRPr sz="5811" kern="1200">
          <a:solidFill>
            <a:schemeClr val="tx1"/>
          </a:solidFill>
          <a:latin typeface="+mn-lt"/>
          <a:ea typeface="+mn-ea"/>
          <a:cs typeface="+mn-cs"/>
        </a:defRPr>
      </a:lvl7pPr>
      <a:lvl8pPr marL="10331851" algn="l" defTabSz="2951958" rtl="0" eaLnBrk="1" latinLnBrk="0" hangingPunct="1">
        <a:defRPr sz="5811" kern="1200">
          <a:solidFill>
            <a:schemeClr val="tx1"/>
          </a:solidFill>
          <a:latin typeface="+mn-lt"/>
          <a:ea typeface="+mn-ea"/>
          <a:cs typeface="+mn-cs"/>
        </a:defRPr>
      </a:lvl8pPr>
      <a:lvl9pPr marL="11807830" algn="l" defTabSz="2951958" rtl="0" eaLnBrk="1" latinLnBrk="0" hangingPunct="1">
        <a:defRPr sz="581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xml"/><Relationship Id="rId6" Type="http://schemas.openxmlformats.org/officeDocument/2006/relationships/image" Target="../media/image4.jpg"/><Relationship Id="rId5" Type="http://schemas.openxmlformats.org/officeDocument/2006/relationships/image" Target="../media/image3.jpe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6E12E97-1381-A0C9-B811-687BDBDCACCB}"/>
              </a:ext>
            </a:extLst>
          </p:cNvPr>
          <p:cNvSpPr txBox="1"/>
          <p:nvPr/>
        </p:nvSpPr>
        <p:spPr>
          <a:xfrm>
            <a:off x="3207801" y="9215988"/>
            <a:ext cx="17751392" cy="1754326"/>
          </a:xfrm>
          <a:prstGeom prst="rect">
            <a:avLst/>
          </a:prstGeom>
          <a:noFill/>
        </p:spPr>
        <p:txBody>
          <a:bodyPr wrap="square" rtlCol="0">
            <a:spAutoFit/>
          </a:bodyPr>
          <a:lstStyle/>
          <a:p>
            <a:r>
              <a:rPr lang="es-ES" sz="5400" dirty="0">
                <a:latin typeface="Arial" panose="020B0604020202020204" pitchFamily="34" charset="0"/>
                <a:cs typeface="Arial" panose="020B0604020202020204" pitchFamily="34" charset="0"/>
              </a:rPr>
              <a:t>Título: Texto ejemplo Texto ejemplo Texto ejemplo Texto ejemplo Texto ejemplo</a:t>
            </a:r>
            <a:endParaRPr lang="es-US" sz="5400" dirty="0">
              <a:latin typeface="Arial" panose="020B0604020202020204" pitchFamily="34" charset="0"/>
              <a:cs typeface="Arial" panose="020B0604020202020204" pitchFamily="34" charset="0"/>
            </a:endParaRPr>
          </a:p>
        </p:txBody>
      </p:sp>
      <p:sp>
        <p:nvSpPr>
          <p:cNvPr id="5" name="CuadroTexto 4">
            <a:extLst>
              <a:ext uri="{FF2B5EF4-FFF2-40B4-BE49-F238E27FC236}">
                <a16:creationId xmlns:a16="http://schemas.microsoft.com/office/drawing/2014/main" id="{14211D4C-3965-3792-823A-0D12A724B566}"/>
              </a:ext>
            </a:extLst>
          </p:cNvPr>
          <p:cNvSpPr txBox="1"/>
          <p:nvPr/>
        </p:nvSpPr>
        <p:spPr>
          <a:xfrm>
            <a:off x="3311271" y="11426108"/>
            <a:ext cx="10149840" cy="707886"/>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Autor: Nombre (s) y Apellidos</a:t>
            </a:r>
            <a:endParaRPr lang="es-US" sz="4000" dirty="0">
              <a:latin typeface="Arial" panose="020B0604020202020204" pitchFamily="34" charset="0"/>
              <a:cs typeface="Arial" panose="020B0604020202020204" pitchFamily="34" charset="0"/>
            </a:endParaRPr>
          </a:p>
        </p:txBody>
      </p:sp>
      <p:sp>
        <p:nvSpPr>
          <p:cNvPr id="6" name="CuadroTexto 5">
            <a:extLst>
              <a:ext uri="{FF2B5EF4-FFF2-40B4-BE49-F238E27FC236}">
                <a16:creationId xmlns:a16="http://schemas.microsoft.com/office/drawing/2014/main" id="{40E54516-8574-7043-FBEC-0188EF252636}"/>
              </a:ext>
            </a:extLst>
          </p:cNvPr>
          <p:cNvSpPr txBox="1"/>
          <p:nvPr/>
        </p:nvSpPr>
        <p:spPr>
          <a:xfrm>
            <a:off x="3311271" y="12980589"/>
            <a:ext cx="10149840" cy="5632311"/>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a:t>
            </a:r>
            <a:endParaRPr lang="es-US" sz="4000" dirty="0">
              <a:latin typeface="Arial" panose="020B0604020202020204" pitchFamily="34" charset="0"/>
              <a:cs typeface="Arial" panose="020B0604020202020204" pitchFamily="34" charset="0"/>
            </a:endParaRPr>
          </a:p>
        </p:txBody>
      </p:sp>
      <p:graphicFrame>
        <p:nvGraphicFramePr>
          <p:cNvPr id="7" name="Gráfico 6">
            <a:extLst>
              <a:ext uri="{FF2B5EF4-FFF2-40B4-BE49-F238E27FC236}">
                <a16:creationId xmlns:a16="http://schemas.microsoft.com/office/drawing/2014/main" id="{A7E186E8-746E-4C01-0AE4-82CD57DA036E}"/>
              </a:ext>
            </a:extLst>
          </p:cNvPr>
          <p:cNvGraphicFramePr/>
          <p:nvPr>
            <p:extLst>
              <p:ext uri="{D42A27DB-BD31-4B8C-83A1-F6EECF244321}">
                <p14:modId xmlns:p14="http://schemas.microsoft.com/office/powerpoint/2010/main" val="3873353628"/>
              </p:ext>
            </p:extLst>
          </p:nvPr>
        </p:nvGraphicFramePr>
        <p:xfrm>
          <a:off x="15243873" y="10352696"/>
          <a:ext cx="10744518" cy="7563210"/>
        </p:xfrm>
        <a:graphic>
          <a:graphicData uri="http://schemas.openxmlformats.org/drawingml/2006/chart">
            <c:chart xmlns:c="http://schemas.openxmlformats.org/drawingml/2006/chart" xmlns:r="http://schemas.openxmlformats.org/officeDocument/2006/relationships" r:id="rId2"/>
          </a:graphicData>
        </a:graphic>
      </p:graphicFrame>
      <p:sp>
        <p:nvSpPr>
          <p:cNvPr id="8" name="CuadroTexto 7">
            <a:extLst>
              <a:ext uri="{FF2B5EF4-FFF2-40B4-BE49-F238E27FC236}">
                <a16:creationId xmlns:a16="http://schemas.microsoft.com/office/drawing/2014/main" id="{A4ACF874-B8D8-F403-5863-61E6AFDE40ED}"/>
              </a:ext>
            </a:extLst>
          </p:cNvPr>
          <p:cNvSpPr txBox="1"/>
          <p:nvPr/>
        </p:nvSpPr>
        <p:spPr>
          <a:xfrm>
            <a:off x="14741271" y="19052614"/>
            <a:ext cx="11841480" cy="5016758"/>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a:t>
            </a:r>
            <a:endParaRPr lang="es-US" sz="4000" dirty="0">
              <a:latin typeface="Arial" panose="020B0604020202020204" pitchFamily="34" charset="0"/>
              <a:cs typeface="Arial" panose="020B0604020202020204" pitchFamily="34" charset="0"/>
            </a:endParaRPr>
          </a:p>
        </p:txBody>
      </p:sp>
      <p:sp>
        <p:nvSpPr>
          <p:cNvPr id="9" name="CuadroTexto 8">
            <a:extLst>
              <a:ext uri="{FF2B5EF4-FFF2-40B4-BE49-F238E27FC236}">
                <a16:creationId xmlns:a16="http://schemas.microsoft.com/office/drawing/2014/main" id="{B1236758-56BB-DFF2-2A05-4C49B9873A92}"/>
              </a:ext>
            </a:extLst>
          </p:cNvPr>
          <p:cNvSpPr txBox="1"/>
          <p:nvPr/>
        </p:nvSpPr>
        <p:spPr>
          <a:xfrm>
            <a:off x="3722751" y="25494692"/>
            <a:ext cx="10149840" cy="5632311"/>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a:t>
            </a:r>
            <a:endParaRPr lang="es-US" sz="4000" dirty="0">
              <a:latin typeface="Arial" panose="020B0604020202020204" pitchFamily="34" charset="0"/>
              <a:cs typeface="Arial" panose="020B0604020202020204" pitchFamily="34" charset="0"/>
            </a:endParaRPr>
          </a:p>
        </p:txBody>
      </p:sp>
      <p:sp>
        <p:nvSpPr>
          <p:cNvPr id="10" name="CuadroTexto 9">
            <a:extLst>
              <a:ext uri="{FF2B5EF4-FFF2-40B4-BE49-F238E27FC236}">
                <a16:creationId xmlns:a16="http://schemas.microsoft.com/office/drawing/2014/main" id="{4436FD3D-680A-CF0F-BA1B-31DD6DCB4BC2}"/>
              </a:ext>
            </a:extLst>
          </p:cNvPr>
          <p:cNvSpPr txBox="1"/>
          <p:nvPr/>
        </p:nvSpPr>
        <p:spPr>
          <a:xfrm>
            <a:off x="3813979" y="32491575"/>
            <a:ext cx="10149840" cy="5632311"/>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 Texto ejemplo.</a:t>
            </a:r>
            <a:endParaRPr lang="es-US" sz="4000" dirty="0">
              <a:latin typeface="Arial" panose="020B0604020202020204" pitchFamily="34" charset="0"/>
              <a:cs typeface="Arial" panose="020B0604020202020204" pitchFamily="34" charset="0"/>
            </a:endParaRPr>
          </a:p>
        </p:txBody>
      </p:sp>
      <p:graphicFrame>
        <p:nvGraphicFramePr>
          <p:cNvPr id="11" name="Gráfico 10">
            <a:extLst>
              <a:ext uri="{FF2B5EF4-FFF2-40B4-BE49-F238E27FC236}">
                <a16:creationId xmlns:a16="http://schemas.microsoft.com/office/drawing/2014/main" id="{499EFBDC-C470-2A3B-245B-AF5FF5F96663}"/>
              </a:ext>
            </a:extLst>
          </p:cNvPr>
          <p:cNvGraphicFramePr/>
          <p:nvPr>
            <p:extLst>
              <p:ext uri="{D42A27DB-BD31-4B8C-83A1-F6EECF244321}">
                <p14:modId xmlns:p14="http://schemas.microsoft.com/office/powerpoint/2010/main" val="58684828"/>
              </p:ext>
            </p:extLst>
          </p:nvPr>
        </p:nvGraphicFramePr>
        <p:xfrm>
          <a:off x="3539872" y="19015786"/>
          <a:ext cx="9784080" cy="5815050"/>
        </p:xfrm>
        <a:graphic>
          <a:graphicData uri="http://schemas.openxmlformats.org/drawingml/2006/chart">
            <c:chart xmlns:c="http://schemas.openxmlformats.org/drawingml/2006/chart" xmlns:r="http://schemas.openxmlformats.org/officeDocument/2006/relationships" r:id="rId3"/>
          </a:graphicData>
        </a:graphic>
      </p:graphicFrame>
      <p:pic>
        <p:nvPicPr>
          <p:cNvPr id="12" name="Imagen 11">
            <a:extLst>
              <a:ext uri="{FF2B5EF4-FFF2-40B4-BE49-F238E27FC236}">
                <a16:creationId xmlns:a16="http://schemas.microsoft.com/office/drawing/2014/main" id="{8178D48B-8975-969A-7E25-FFEB1E7E2B35}"/>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741271" y="24830836"/>
            <a:ext cx="5577840" cy="4183380"/>
          </a:xfrm>
          <a:prstGeom prst="rect">
            <a:avLst/>
          </a:prstGeom>
        </p:spPr>
      </p:pic>
      <p:pic>
        <p:nvPicPr>
          <p:cNvPr id="13" name="Imagen 12">
            <a:extLst>
              <a:ext uri="{FF2B5EF4-FFF2-40B4-BE49-F238E27FC236}">
                <a16:creationId xmlns:a16="http://schemas.microsoft.com/office/drawing/2014/main" id="{BAF8EF2F-C805-BB3E-5A73-136220F83F34}"/>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0913683" y="24830837"/>
            <a:ext cx="5669068" cy="4251801"/>
          </a:xfrm>
          <a:prstGeom prst="rect">
            <a:avLst/>
          </a:prstGeom>
        </p:spPr>
      </p:pic>
      <p:sp>
        <p:nvSpPr>
          <p:cNvPr id="14" name="CuadroTexto 13">
            <a:extLst>
              <a:ext uri="{FF2B5EF4-FFF2-40B4-BE49-F238E27FC236}">
                <a16:creationId xmlns:a16="http://schemas.microsoft.com/office/drawing/2014/main" id="{10416A8C-374C-734F-E97D-7CACE06AEAF7}"/>
              </a:ext>
            </a:extLst>
          </p:cNvPr>
          <p:cNvSpPr txBox="1"/>
          <p:nvPr/>
        </p:nvSpPr>
        <p:spPr>
          <a:xfrm>
            <a:off x="14741271" y="29775680"/>
            <a:ext cx="11841480" cy="1938992"/>
          </a:xfrm>
          <a:prstGeom prst="rect">
            <a:avLst/>
          </a:prstGeom>
          <a:noFill/>
        </p:spPr>
        <p:txBody>
          <a:bodyPr wrap="square" rtlCol="0">
            <a:spAutoFit/>
          </a:bodyPr>
          <a:lstStyle/>
          <a:p>
            <a:r>
              <a:rPr lang="es-ES" sz="4000" dirty="0">
                <a:latin typeface="Arial" panose="020B0604020202020204" pitchFamily="34" charset="0"/>
                <a:cs typeface="Arial" panose="020B0604020202020204" pitchFamily="34" charset="0"/>
              </a:rPr>
              <a:t>Texto ejemplo Texto ejemplo Texto ejemplo Texto ejemplo Texto ejemplo Texto ejemplo Texto ejemplo Texto ejemplo.</a:t>
            </a:r>
            <a:endParaRPr lang="es-US" sz="4000" dirty="0">
              <a:latin typeface="Arial" panose="020B0604020202020204" pitchFamily="34" charset="0"/>
              <a:cs typeface="Arial" panose="020B0604020202020204" pitchFamily="34" charset="0"/>
            </a:endParaRPr>
          </a:p>
        </p:txBody>
      </p:sp>
      <p:pic>
        <p:nvPicPr>
          <p:cNvPr id="15" name="Imagen 14">
            <a:extLst>
              <a:ext uri="{FF2B5EF4-FFF2-40B4-BE49-F238E27FC236}">
                <a16:creationId xmlns:a16="http://schemas.microsoft.com/office/drawing/2014/main" id="{4F6E42F2-5ECA-2777-B9D5-0E7E7712D58F}"/>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4741271" y="32198849"/>
            <a:ext cx="8290348" cy="6217761"/>
          </a:xfrm>
          <a:prstGeom prst="rect">
            <a:avLst/>
          </a:prstGeom>
        </p:spPr>
      </p:pic>
    </p:spTree>
    <p:extLst>
      <p:ext uri="{BB962C8B-B14F-4D97-AF65-F5344CB8AC3E}">
        <p14:creationId xmlns:p14="http://schemas.microsoft.com/office/powerpoint/2010/main" val="4004433289"/>
      </p:ext>
    </p:extLst>
  </p:cSld>
  <p:clrMapOvr>
    <a:masterClrMapping/>
  </p:clrMapOvr>
</p:sld>
</file>

<file path=ppt/theme/theme1.xml><?xml version="1.0" encoding="utf-8"?>
<a:theme xmlns:a="http://schemas.openxmlformats.org/drawingml/2006/main" name="Tema de Office">
  <a:themeElements>
    <a:clrScheme name="Tema d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1</TotalTime>
  <Words>255</Words>
  <Application>Microsoft Office PowerPoint</Application>
  <PresentationFormat>Personalizado</PresentationFormat>
  <Paragraphs>9</Paragraphs>
  <Slides>1</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1</vt:i4>
      </vt:variant>
    </vt:vector>
  </HeadingPairs>
  <TitlesOfParts>
    <vt:vector size="5" baseType="lpstr">
      <vt:lpstr>Arial</vt:lpstr>
      <vt:lpstr>Calibri</vt:lpstr>
      <vt:lpstr>Calibri Light</vt:lpstr>
      <vt:lpstr>Tema de Office</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Jose Alejandro JCG. Couto Gonzalez</dc:creator>
  <cp:lastModifiedBy>Jose Alejandro JCG. Couto Gonzalez</cp:lastModifiedBy>
  <cp:revision>1</cp:revision>
  <dcterms:created xsi:type="dcterms:W3CDTF">2026-07-13T15:45:15Z</dcterms:created>
  <dcterms:modified xsi:type="dcterms:W3CDTF">2026-07-13T15:47:12Z</dcterms:modified>
</cp:coreProperties>
</file>