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colors5.xml" ContentType="application/vnd.openxmlformats-officedocument.drawingml.diagramColors+xml"/>
  <Override PartName="/ppt/diagrams/colors6.xml" ContentType="application/vnd.openxmlformats-officedocument.drawingml.diagramColors+xml"/>
  <Override PartName="/ppt/diagrams/colors7.xml" ContentType="application/vnd.openxmlformats-officedocument.drawingml.diagramColors+xml"/>
  <Override PartName="/ppt/diagrams/colors8.xml" ContentType="application/vnd.openxmlformats-officedocument.drawingml.diagramColors+xml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rawing1.xml" ContentType="application/vnd.ms-office.drawingml.diagramDrawing+xml"/>
  <Override PartName="/ppt/diagrams/drawing2.xml" ContentType="application/vnd.ms-office.drawingml.diagramDrawing+xml"/>
  <Override PartName="/ppt/diagrams/drawing3.xml" ContentType="application/vnd.ms-office.drawingml.diagramDrawing+xml"/>
  <Override PartName="/ppt/diagrams/drawing4.xml" ContentType="application/vnd.ms-office.drawingml.diagramDrawing+xml"/>
  <Override PartName="/ppt/diagrams/drawing5.xml" ContentType="application/vnd.ms-office.drawingml.diagramDrawing+xml"/>
  <Override PartName="/ppt/diagrams/drawing6.xml" ContentType="application/vnd.ms-office.drawingml.diagramDrawing+xml"/>
  <Override PartName="/ppt/diagrams/drawing7.xml" ContentType="application/vnd.ms-office.drawingml.diagramDrawing+xml"/>
  <Override PartName="/ppt/diagrams/drawing8.xml" ContentType="application/vnd.ms-office.drawingml.diagramDrawing+xml"/>
  <Override PartName="/ppt/diagrams/layout1.xml" ContentType="application/vnd.openxmlformats-officedocument.drawingml.diagram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4.xml" ContentType="application/vnd.openxmlformats-officedocument.drawingml.diagramLayout+xml"/>
  <Override PartName="/ppt/diagrams/layout5.xml" ContentType="application/vnd.openxmlformats-officedocument.drawingml.diagramLayout+xml"/>
  <Override PartName="/ppt/diagrams/layout6.xml" ContentType="application/vnd.openxmlformats-officedocument.drawingml.diagramLayout+xml"/>
  <Override PartName="/ppt/diagrams/layout7.xml" ContentType="application/vnd.openxmlformats-officedocument.drawingml.diagramLayout+xml"/>
  <Override PartName="/ppt/diagrams/layout8.xml" ContentType="application/vnd.openxmlformats-officedocument.drawingml.diagramLayout+xml"/>
  <Override PartName="/ppt/diagrams/quickStyle1.xml" ContentType="application/vnd.openxmlformats-officedocument.drawingml.diagramStyle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diagrams/quickStyle4.xml" ContentType="application/vnd.openxmlformats-officedocument.drawingml.diagramStyle+xml"/>
  <Override PartName="/ppt/diagrams/quickStyle5.xml" ContentType="application/vnd.openxmlformats-officedocument.drawingml.diagramStyle+xml"/>
  <Override PartName="/ppt/diagrams/quickStyle6.xml" ContentType="application/vnd.openxmlformats-officedocument.drawingml.diagramStyle+xml"/>
  <Override PartName="/ppt/diagrams/quickStyle7.xml" ContentType="application/vnd.openxmlformats-officedocument.drawingml.diagramStyle+xml"/>
  <Override PartName="/ppt/diagrams/quickStyle8.xml" ContentType="application/vnd.openxmlformats-officedocument.drawingml.diagram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handoutMasterIdLst>
    <p:handoutMasterId r:id="rId25"/>
  </p:handoutMasterIdLst>
  <p:sldIdLst>
    <p:sldId id="292" r:id="rId3"/>
    <p:sldId id="317" r:id="rId4"/>
    <p:sldId id="304" r:id="rId5"/>
    <p:sldId id="307" r:id="rId7"/>
    <p:sldId id="298" r:id="rId8"/>
    <p:sldId id="318" r:id="rId9"/>
    <p:sldId id="316" r:id="rId10"/>
    <p:sldId id="302" r:id="rId11"/>
    <p:sldId id="310" r:id="rId12"/>
    <p:sldId id="306" r:id="rId13"/>
    <p:sldId id="308" r:id="rId14"/>
    <p:sldId id="305" r:id="rId15"/>
    <p:sldId id="314" r:id="rId16"/>
    <p:sldId id="315" r:id="rId17"/>
    <p:sldId id="326" r:id="rId18"/>
    <p:sldId id="319" r:id="rId19"/>
    <p:sldId id="313" r:id="rId20"/>
    <p:sldId id="320" r:id="rId21"/>
    <p:sldId id="321" r:id="rId22"/>
    <p:sldId id="323" r:id="rId23"/>
    <p:sldId id="324" r:id="rId24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790" userDrawn="1">
          <p15:clr>
            <a:srgbClr val="A4A3A4"/>
          </p15:clr>
        </p15:guide>
        <p15:guide id="2" pos="215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00A8C"/>
    <a:srgbClr val="5B9BD5"/>
    <a:srgbClr val="D2DEEF"/>
    <a:srgbClr val="F2EBEB"/>
    <a:srgbClr val="CC1919"/>
    <a:srgbClr val="F46969"/>
    <a:srgbClr val="F7CDCD"/>
    <a:srgbClr val="15147A"/>
    <a:srgbClr val="0404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78" d="100"/>
          <a:sy n="78" d="100"/>
        </p:scale>
        <p:origin x="-1536" y="-84"/>
      </p:cViewPr>
      <p:guideLst>
        <p:guide orient="horz" pos="2790"/>
        <p:guide pos="215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8" Type="http://schemas.openxmlformats.org/officeDocument/2006/relationships/tableStyles" Target="tableStyles.xml"/><Relationship Id="rId27" Type="http://schemas.openxmlformats.org/officeDocument/2006/relationships/viewProps" Target="viewProps.xml"/><Relationship Id="rId26" Type="http://schemas.openxmlformats.org/officeDocument/2006/relationships/presProps" Target="presProps.xml"/><Relationship Id="rId25" Type="http://schemas.openxmlformats.org/officeDocument/2006/relationships/handoutMaster" Target="handoutMasters/handoutMaster1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D:\duine-abril-2025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file:///D:\duine-abril-2025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oleObject" Target="file:///D:\duine-abril-2025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oleObject" Target="file:///D:\duine-abril-2025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702546296296296"/>
          <c:y val="0.00472887767969735"/>
          <c:w val="0.857581018518519"/>
          <c:h val="0.990542244640605"/>
        </c:manualLayout>
      </c:layout>
      <c:pieChart>
        <c:varyColors val="1"/>
        <c:ser>
          <c:idx val="0"/>
          <c:order val="0"/>
          <c:tx>
            <c:strRef>
              <c:f>'[duine-abril-2025.xlsx]Exportar lista_Tipo'!$B$1</c:f>
              <c:strCache>
                <c:ptCount val="1"/>
                <c:pt idx="0">
                  <c:v>Contar</c:v>
                </c:pt>
              </c:strCache>
            </c:strRef>
          </c:tx>
          <c:spPr>
            <a:sp3d contourW="9525"/>
          </c:spPr>
          <c:explosion val="0"/>
          <c:dPt>
            <c:idx val="0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-0.0133456160241875"/>
                  <c:y val="-0.335461204609936"/>
                </c:manualLayout>
              </c:layout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0" vertOverflow="ellipsis" vert="horz" wrap="square" lIns="38100" tIns="19050" rIns="38100" bIns="19050" anchor="ctr" anchorCtr="1"/>
                <a:lstStyle/>
                <a:p>
                  <a:pPr>
                    <a:defRPr lang="es-MX" sz="1000" b="1" i="0" u="none" strike="noStrike" kern="1200" spc="0" baseline="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0.0690901360544218"/>
                  <c:y val="0.0159943861670986"/>
                </c:manualLayout>
              </c:layout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0" vertOverflow="ellipsis" vert="horz" wrap="square" lIns="38100" tIns="19050" rIns="38100" bIns="19050" anchor="ctr" anchorCtr="1"/>
                <a:lstStyle/>
                <a:p>
                  <a:pPr>
                    <a:defRPr lang="es-MX" sz="10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00578703703703704"/>
                  <c:y val="-0.0684671969258255"/>
                </c:manualLayout>
              </c:layout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0" vertOverflow="ellipsis" vert="horz" wrap="square" lIns="38100" tIns="19050" rIns="38100" bIns="19050" anchor="ctr" anchorCtr="1"/>
                <a:lstStyle/>
                <a:p>
                  <a:pPr>
                    <a:defRPr lang="es-MX" sz="1000" b="1" i="0" u="none" strike="noStrike" kern="1200" spc="0" baseline="0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es-MX" sz="1000" b="1" i="0" u="none" strike="noStrike" kern="1200" spc="0" baseline="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'[duine-abril-2025.xlsx]Exportar lista_Tipo'!$A$2:$A$4</c:f>
              <c:strCache>
                <c:ptCount val="3"/>
                <c:pt idx="0">
                  <c:v>CCS</c:v>
                </c:pt>
                <c:pt idx="1">
                  <c:v>CPA</c:v>
                </c:pt>
                <c:pt idx="2">
                  <c:v>UBPC</c:v>
                </c:pt>
              </c:strCache>
            </c:strRef>
          </c:cat>
          <c:val>
            <c:numRef>
              <c:f>'[duine-abril-2025.xlsx]Exportar lista_Tipo'!$B$2:$B$4</c:f>
              <c:numCache>
                <c:formatCode>General</c:formatCode>
                <c:ptCount val="3"/>
                <c:pt idx="0">
                  <c:v>2429</c:v>
                </c:pt>
                <c:pt idx="1">
                  <c:v>839</c:v>
                </c:pt>
                <c:pt idx="2">
                  <c:v>1376</c:v>
                </c:pt>
              </c:numCache>
            </c:numRef>
          </c:val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c843126f-0fc4-4e0c-9594-735e5b1f17e9}"/>
      </c:ext>
    </c:extLst>
  </c:chart>
  <c:spPr>
    <a:noFill/>
    <a:ln>
      <a:noFill/>
    </a:ln>
    <a:effectLst/>
  </c:spPr>
  <c:txPr>
    <a:bodyPr/>
    <a:lstStyle/>
    <a:p>
      <a:pPr>
        <a:defRPr lang="es-MX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ofPieChart>
        <c:ofPieType val="pie"/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>
                  <a:tint val="53333"/>
                </a:schemeClr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1">
                  <a:tint val="76667"/>
                </a:schemeClr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1">
                  <a:shade val="76667"/>
                </a:schemeClr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1">
                  <a:shade val="53333"/>
                </a:schemeClr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1">
                  <a:shade val="30000"/>
                </a:schemeClr>
              </a:solidFill>
              <a:ln>
                <a:solidFill>
                  <a:schemeClr val="bg1"/>
                </a:solidFill>
              </a:ln>
              <a:effectLst/>
            </c:spPr>
          </c:dPt>
          <c:dLbls>
            <c:dLbl>
              <c:idx val="0"/>
              <c:layout/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0" vertOverflow="ellipsis" vert="horz" wrap="square" lIns="38100" tIns="19050" rIns="38100" bIns="19050" anchor="ctr" anchorCtr="1"/>
                <a:lstStyle/>
                <a:p>
                  <a:pPr>
                    <a:defRPr lang="es-MX" sz="1000" b="1" i="0" u="none" strike="noStrike" kern="1200" spc="0" baseline="0">
                      <a:solidFill>
                        <a:schemeClr val="accent1">
                          <a:tint val="53333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/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0" vertOverflow="ellipsis" vert="horz" wrap="square" lIns="38100" tIns="19050" rIns="38100" bIns="19050" anchor="ctr" anchorCtr="1"/>
                <a:lstStyle/>
                <a:p>
                  <a:pPr>
                    <a:defRPr lang="es-MX" sz="1000" b="1" i="0" u="none" strike="noStrike" kern="1200" spc="0" baseline="0">
                      <a:solidFill>
                        <a:schemeClr val="accent1">
                          <a:tint val="76667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/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0" vertOverflow="ellipsis" vert="horz" wrap="square" lIns="38100" tIns="19050" rIns="38100" bIns="19050" anchor="ctr" anchorCtr="1"/>
                <a:lstStyle/>
                <a:p>
                  <a:pPr>
                    <a:defRPr lang="es-MX"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/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 defTabSz="914400">
                      <a:defRPr lang="es-MX" sz="1000" b="1" i="0" u="none" strike="noStrike" kern="1200" spc="0" baseline="0">
                        <a:solidFill>
                          <a:schemeClr val="accent1">
                            <a:shade val="76667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t>3</a:t>
                    </a:r>
                    <a:r>
                      <a:rPr lang="en-US" altLang="es-MX"/>
                      <a:t>&lt;x&lt;</a:t>
                    </a:r>
                    <a:r>
                      <a:t>10</a:t>
                    </a:r>
                  </a:p>
                </c:rich>
              </c:tx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0" vertOverflow="ellipsis" vert="horz" wrap="square" lIns="38100" tIns="19050" rIns="38100" bIns="19050" anchor="ctr" anchorCtr="1"/>
                <a:lstStyle/>
                <a:p>
                  <a:pPr>
                    <a:defRPr lang="es-MX" sz="1000" b="1" i="0" u="none" strike="noStrike" kern="1200" spc="0" baseline="0">
                      <a:solidFill>
                        <a:schemeClr val="accent1">
                          <a:shade val="76667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/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 defTabSz="914400">
                      <a:defRPr lang="es-MX" sz="1000" b="1" i="0" u="none" strike="noStrike" kern="1200" spc="0" baseline="0">
                        <a:solidFill>
                          <a:schemeClr val="accent1">
                            <a:shade val="53333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t> &gt;10</a:t>
                    </a:r>
                  </a:p>
                </c:rich>
              </c:tx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0" vertOverflow="ellipsis" vert="horz" wrap="square" lIns="38100" tIns="19050" rIns="38100" bIns="19050" anchor="ctr" anchorCtr="1"/>
                <a:lstStyle/>
                <a:p>
                  <a:pPr>
                    <a:defRPr lang="es-MX" sz="1000" b="1" i="0" u="none" strike="noStrike" kern="1200" spc="0" baseline="0">
                      <a:solidFill>
                        <a:schemeClr val="accent1">
                          <a:shade val="53333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/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 defTabSz="914400">
                      <a:defRPr lang="es-MX" sz="1000" b="1" i="0" u="none" strike="noStrike" kern="1200" spc="0" baseline="0">
                        <a:solidFill>
                          <a:schemeClr val="accent1">
                            <a:shade val="30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es-MX"/>
                      <a:t>&gt;3</a:t>
                    </a:r>
                    <a:endParaRPr lang="en-US" altLang="es-MX"/>
                  </a:p>
                  <a:p>
                    <a:pPr defTabSz="914400">
                      <a:defRPr lang="es-MX" sz="1000" b="1" i="0" u="none" strike="noStrike" kern="1200" spc="0" baseline="0">
                        <a:solidFill>
                          <a:schemeClr val="accent1">
                            <a:shade val="30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en-US"/>
                      <a:t>34%</a:t>
                    </a:r>
                    <a:endParaRPr lang="en-US" altLang="en-US"/>
                  </a:p>
                </c:rich>
              </c:tx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0" vertOverflow="ellipsis" vert="horz" wrap="square" lIns="38100" tIns="19050" rIns="38100" bIns="19050" anchor="ctr" anchorCtr="1"/>
                <a:lstStyle/>
                <a:p>
                  <a:pPr>
                    <a:defRPr lang="es-MX" sz="1000" b="1" i="0" u="none" strike="noStrike" kern="1200" spc="0" baseline="0">
                      <a:solidFill>
                        <a:schemeClr val="accent1">
                          <a:shade val="3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es-MX" sz="10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'[duine-abril-2025.xlsx]Exportar lista_Contar'!$G$2:$G$6</c:f>
              <c:strCache>
                <c:ptCount val="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&gt;3-10</c:v>
                </c:pt>
                <c:pt idx="4">
                  <c:v> &gt;10</c:v>
                </c:pt>
              </c:strCache>
            </c:strRef>
          </c:cat>
          <c:val>
            <c:numRef>
              <c:f>'[duine-abril-2025.xlsx]Exportar lista_Contar'!$H$2:$H$6</c:f>
              <c:numCache>
                <c:formatCode>General</c:formatCode>
                <c:ptCount val="5"/>
                <c:pt idx="0">
                  <c:v>2246</c:v>
                </c:pt>
                <c:pt idx="1">
                  <c:v>542</c:v>
                </c:pt>
                <c:pt idx="2">
                  <c:v>267</c:v>
                </c:pt>
                <c:pt idx="3">
                  <c:v>600</c:v>
                </c:pt>
                <c:pt idx="4">
                  <c:v>989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gapWidth val="60"/>
        <c:secondPieSize val="75"/>
        <c:serLines>
          <c:spPr>
            <a:ln w="9525" cap="flat" cmpd="sng" algn="ctr">
              <a:solidFill>
                <a:schemeClr val="tx1">
                  <a:lumMod val="35000"/>
                  <a:lumOff val="65000"/>
                </a:schemeClr>
              </a:solidFill>
              <a:round/>
            </a:ln>
            <a:effectLst/>
          </c:spPr>
        </c:serLines>
      </c:ofPieChart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625c7734-eb4f-4072-bf93-af10f040d8fa}"/>
      </c:ext>
    </c:extLst>
  </c:chart>
  <c:spPr>
    <a:noFill/>
    <a:ln>
      <a:noFill/>
    </a:ln>
    <a:effectLst/>
  </c:spPr>
  <c:txPr>
    <a:bodyPr/>
    <a:lstStyle/>
    <a:p>
      <a:pPr>
        <a:defRPr lang="es-MX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8032407407407"/>
          <c:y val="0.0368852459016393"/>
          <c:w val="0.867413194444444"/>
          <c:h val="0.889407313997478"/>
        </c:manualLayout>
      </c:layout>
      <c:barChart>
        <c:barDir val="bar"/>
        <c:grouping val="stack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'[duine-abril-2025.xlsx]Exportar lista_Nombre'!$A$2749:$A$2758</c:f>
              <c:strCache>
                <c:ptCount val="10"/>
                <c:pt idx="0">
                  <c:v>ABEL SANTAMARIA</c:v>
                </c:pt>
                <c:pt idx="1">
                  <c:v>SABINO PUPO</c:v>
                </c:pt>
                <c:pt idx="2">
                  <c:v>17 DE MAYO</c:v>
                </c:pt>
                <c:pt idx="3">
                  <c:v>FRANK PAIS</c:v>
                </c:pt>
                <c:pt idx="4">
                  <c:v>26 DE JULIO</c:v>
                </c:pt>
                <c:pt idx="5">
                  <c:v>JESUS MENENDEZ</c:v>
                </c:pt>
                <c:pt idx="6">
                  <c:v>JOSE MARTI</c:v>
                </c:pt>
                <c:pt idx="7">
                  <c:v>ANTONIO MACEO</c:v>
                </c:pt>
                <c:pt idx="8">
                  <c:v>NICETO PEREZ</c:v>
                </c:pt>
                <c:pt idx="9">
                  <c:v>CAMILO CIENFUEGOS</c:v>
                </c:pt>
              </c:strCache>
            </c:strRef>
          </c:cat>
          <c:val>
            <c:numRef>
              <c:f>'[duine-abril-2025.xlsx]Exportar lista_Nombre'!$B$2749:$B$2758</c:f>
              <c:numCache>
                <c:formatCode>General</c:formatCode>
                <c:ptCount val="10"/>
                <c:pt idx="0">
                  <c:v>32</c:v>
                </c:pt>
                <c:pt idx="1">
                  <c:v>36</c:v>
                </c:pt>
                <c:pt idx="2">
                  <c:v>37</c:v>
                </c:pt>
                <c:pt idx="3">
                  <c:v>39</c:v>
                </c:pt>
                <c:pt idx="4">
                  <c:v>41</c:v>
                </c:pt>
                <c:pt idx="5">
                  <c:v>43</c:v>
                </c:pt>
                <c:pt idx="6">
                  <c:v>46</c:v>
                </c:pt>
                <c:pt idx="7">
                  <c:v>50</c:v>
                </c:pt>
                <c:pt idx="8">
                  <c:v>51</c:v>
                </c:pt>
                <c:pt idx="9">
                  <c:v>85</c:v>
                </c:pt>
              </c:numCache>
            </c:numRef>
          </c:val>
        </c:ser>
        <c:ser>
          <c:idx val="1"/>
          <c:order val="1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'[duine-abril-2025.xlsx]Exportar lista_Nombre'!$A$2749:$A$2758</c:f>
              <c:strCache>
                <c:ptCount val="10"/>
                <c:pt idx="0">
                  <c:v>ABEL SANTAMARIA</c:v>
                </c:pt>
                <c:pt idx="1">
                  <c:v>SABINO PUPO</c:v>
                </c:pt>
                <c:pt idx="2">
                  <c:v>17 DE MAYO</c:v>
                </c:pt>
                <c:pt idx="3">
                  <c:v>FRANK PAIS</c:v>
                </c:pt>
                <c:pt idx="4">
                  <c:v>26 DE JULIO</c:v>
                </c:pt>
                <c:pt idx="5">
                  <c:v>JESUS MENENDEZ</c:v>
                </c:pt>
                <c:pt idx="6">
                  <c:v>JOSE MARTI</c:v>
                </c:pt>
                <c:pt idx="7">
                  <c:v>ANTONIO MACEO</c:v>
                </c:pt>
                <c:pt idx="8">
                  <c:v>NICETO PEREZ</c:v>
                </c:pt>
                <c:pt idx="9">
                  <c:v>CAMILO CIENFUEGOS</c:v>
                </c:pt>
              </c:strCache>
            </c:strRef>
          </c:cat>
          <c:val>
            <c:numRef>
              <c:f>'[duine-abril-2025.xlsx]Exportar lista_Nombre'!$C$2749:$C$2758</c:f>
              <c:numCache>
                <c:formatCode>General</c:formatCode>
                <c:ptCount val="10"/>
                <c:pt idx="0">
                  <c:v>12</c:v>
                </c:pt>
                <c:pt idx="1">
                  <c:v>8</c:v>
                </c:pt>
                <c:pt idx="2">
                  <c:v>0</c:v>
                </c:pt>
                <c:pt idx="3">
                  <c:v>18</c:v>
                </c:pt>
                <c:pt idx="4">
                  <c:v>0</c:v>
                </c:pt>
                <c:pt idx="5">
                  <c:v>9</c:v>
                </c:pt>
                <c:pt idx="6">
                  <c:v>23</c:v>
                </c:pt>
                <c:pt idx="7">
                  <c:v>22</c:v>
                </c:pt>
                <c:pt idx="8">
                  <c:v>14</c:v>
                </c:pt>
                <c:pt idx="9">
                  <c:v>12</c:v>
                </c:pt>
              </c:numCache>
            </c:numRef>
          </c:val>
        </c:ser>
        <c:ser>
          <c:idx val="2"/>
          <c:order val="2"/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'[duine-abril-2025.xlsx]Exportar lista_Nombre'!$A$2749:$A$2758</c:f>
              <c:strCache>
                <c:ptCount val="10"/>
                <c:pt idx="0">
                  <c:v>ABEL SANTAMARIA</c:v>
                </c:pt>
                <c:pt idx="1">
                  <c:v>SABINO PUPO</c:v>
                </c:pt>
                <c:pt idx="2">
                  <c:v>17 DE MAYO</c:v>
                </c:pt>
                <c:pt idx="3">
                  <c:v>FRANK PAIS</c:v>
                </c:pt>
                <c:pt idx="4">
                  <c:v>26 DE JULIO</c:v>
                </c:pt>
                <c:pt idx="5">
                  <c:v>JESUS MENENDEZ</c:v>
                </c:pt>
                <c:pt idx="6">
                  <c:v>JOSE MARTI</c:v>
                </c:pt>
                <c:pt idx="7">
                  <c:v>ANTONIO MACEO</c:v>
                </c:pt>
                <c:pt idx="8">
                  <c:v>NICETO PEREZ</c:v>
                </c:pt>
                <c:pt idx="9">
                  <c:v>CAMILO CIENFUEGOS</c:v>
                </c:pt>
              </c:strCache>
            </c:strRef>
          </c:cat>
          <c:val>
            <c:numRef>
              <c:f>'[duine-abril-2025.xlsx]Exportar lista_Nombre'!$D$2749:$D$2758</c:f>
              <c:numCache>
                <c:formatCode>General</c:formatCode>
                <c:ptCount val="10"/>
                <c:pt idx="0">
                  <c:v>1</c:v>
                </c:pt>
                <c:pt idx="1">
                  <c:v>4</c:v>
                </c:pt>
                <c:pt idx="5">
                  <c:v>2</c:v>
                </c:pt>
                <c:pt idx="7">
                  <c:v>5</c:v>
                </c:pt>
                <c:pt idx="8">
                  <c:v>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0"/>
        <c:overlap val="100"/>
        <c:axId val="107903752"/>
        <c:axId val="578040055"/>
      </c:barChart>
      <c:catAx>
        <c:axId val="107903752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es-MX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578040055"/>
        <c:crosses val="autoZero"/>
        <c:auto val="1"/>
        <c:lblAlgn val="ctr"/>
        <c:lblOffset val="100"/>
        <c:noMultiLvlLbl val="0"/>
      </c:catAx>
      <c:valAx>
        <c:axId val="578040055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lt1">
                  <a:lumMod val="902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es-MX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079037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c67e7fe8-67ce-4433-84bd-095ebf5309a5}"/>
      </c:ext>
    </c:extLst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lang="es-MX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es-MX"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'[duine-abril-2025.xlsx]Exportar lista_DESCRIPCION NAE'!$A$2:$A$13</c:f>
              <c:strCache>
                <c:ptCount val="12"/>
                <c:pt idx="0">
                  <c:v>CULTIVO DE HORTALIZAS Y PRODUCTOS DE VIVERO</c:v>
                </c:pt>
                <c:pt idx="1">
                  <c:v>CRÍA DE GANADO BOVINO</c:v>
                </c:pt>
                <c:pt idx="2">
                  <c:v>CULTIVO DE LA CAÑA DE AZÚCAR</c:v>
                </c:pt>
                <c:pt idx="3">
                  <c:v>CULTIVO DE CAFÉ Y CACAO</c:v>
                </c:pt>
                <c:pt idx="4">
                  <c:v>CULTIVO DE TABACO</c:v>
                </c:pt>
                <c:pt idx="5">
                  <c:v>CULTIVO DE CÍTRICOS</c:v>
                </c:pt>
                <c:pt idx="6">
                  <c:v>OTROS CULTIVOS N.C.P.</c:v>
                </c:pt>
                <c:pt idx="7">
                  <c:v>CULTIVO DE OTROS FRUTALES</c:v>
                </c:pt>
                <c:pt idx="8">
                  <c:v>CULTIVO DE TUBÉRCULOS Y RAÍCES, LEGUMINOSAS Y OLEAGINOSAS</c:v>
                </c:pt>
                <c:pt idx="9">
                  <c:v>CRÍA DE GANADO OVINO, CAPRINO Y EQUIDOS</c:v>
                </c:pt>
                <c:pt idx="10">
                  <c:v>CRÍA DE OTROS ANIMALES</c:v>
                </c:pt>
                <c:pt idx="11">
                  <c:v>CULTIVO DE ARROZ Y OTROS CEREALES</c:v>
                </c:pt>
              </c:strCache>
            </c:strRef>
          </c:cat>
          <c:val>
            <c:numRef>
              <c:f>'[duine-abril-2025.xlsx]Exportar lista_DESCRIPCION NAE'!$B$2:$B$13</c:f>
              <c:numCache>
                <c:formatCode>General</c:formatCode>
                <c:ptCount val="12"/>
                <c:pt idx="0">
                  <c:v>1422</c:v>
                </c:pt>
                <c:pt idx="1">
                  <c:v>943</c:v>
                </c:pt>
                <c:pt idx="2">
                  <c:v>791</c:v>
                </c:pt>
                <c:pt idx="3">
                  <c:v>664</c:v>
                </c:pt>
                <c:pt idx="4">
                  <c:v>490</c:v>
                </c:pt>
                <c:pt idx="5">
                  <c:v>79</c:v>
                </c:pt>
                <c:pt idx="6">
                  <c:v>72</c:v>
                </c:pt>
                <c:pt idx="7">
                  <c:v>64</c:v>
                </c:pt>
                <c:pt idx="8">
                  <c:v>51</c:v>
                </c:pt>
                <c:pt idx="9">
                  <c:v>32</c:v>
                </c:pt>
                <c:pt idx="10">
                  <c:v>31</c:v>
                </c:pt>
                <c:pt idx="11">
                  <c:v>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40"/>
        <c:overlap val="-40"/>
        <c:axId val="347541310"/>
        <c:axId val="94434535"/>
      </c:barChart>
      <c:catAx>
        <c:axId val="347541310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es-MX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94434535"/>
        <c:crosses val="autoZero"/>
        <c:auto val="1"/>
        <c:lblAlgn val="ctr"/>
        <c:lblOffset val="100"/>
        <c:noMultiLvlLbl val="0"/>
      </c:catAx>
      <c:valAx>
        <c:axId val="94434535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lt1">
                  <a:lumMod val="902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es-MX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34754131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70ff7e03-0a17-4b0a-b704-b359127a6b3b}"/>
      </c:ext>
    </c:extLst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lang="es-MX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withinLinearReversed" id="21">
  <a:schemeClr val="accent1"/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1009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0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>
              <a:lumMod val="40000"/>
              <a:lumOff val="60000"/>
            </a:schemeClr>
          </a:gs>
          <a:gs pos="90000">
            <a:schemeClr val="phClr"/>
          </a:gs>
        </a:gsLst>
        <a:lin ang="5400000" scaled="0"/>
      </a:gradFill>
      <a:ln>
        <a:gradFill>
          <a:gsLst>
            <a:gs pos="0">
              <a:schemeClr val="phClr"/>
            </a:gs>
            <a:gs pos="100000">
              <a:schemeClr val="phClr">
                <a:lumMod val="75000"/>
              </a:schemeClr>
            </a:gs>
          </a:gsLst>
          <a:lin ang="5400000" scaled="1"/>
        </a:gradFill>
      </a:ln>
      <a:effectLst/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02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75000"/>
        <a:lumOff val="25000"/>
      </a:schemeClr>
    </cs:fontRef>
    <cs:defRPr sz="1400" b="1" kern="120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1010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50000"/>
            <a:lumOff val="50000"/>
          </a:schemeClr>
        </a:solidFill>
      </a:ln>
    </cs:spPr>
    <cs:defRPr sz="10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1">
      <cs:styleClr val="auto"/>
    </cs:fillRef>
    <cs:effectRef idx="0"/>
    <cs:fontRef idx="minor">
      <a:schemeClr val="dk1"/>
    </cs:fontRef>
    <cs:spPr>
      <a:ln>
        <a:solidFill>
          <a:schemeClr val="bg1"/>
        </a:solidFill>
      </a:ln>
      <a:effectLst/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1">
      <cs:styleClr val="auto"/>
    </cs:fillRef>
    <cs:effectRef idx="0"/>
    <cs:fontRef idx="minor">
      <a:schemeClr val="tx1"/>
    </cs:fontRef>
    <cs:spPr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02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75000"/>
        <a:lumOff val="25000"/>
      </a:schemeClr>
    </cs:fontRef>
    <cs:defRPr sz="1400" b="1" kern="120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101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0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0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1">
      <cs:styleClr val="auto"/>
    </cs:fillRef>
    <cs:effectRef idx="0"/>
    <cs:fontRef idx="minor">
      <a:schemeClr val="dk1"/>
    </cs:fontRef>
    <cs:spPr>
      <a:ln>
        <a:noFill/>
      </a:ln>
      <a:effectLst/>
    </cs:spPr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02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75000"/>
        <a:lumOff val="25000"/>
      </a:schemeClr>
    </cs:fontRef>
    <cs:defRPr sz="1400" b="1" kern="120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1011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0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0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1">
      <cs:styleClr val="auto"/>
    </cs:fillRef>
    <cs:effectRef idx="0"/>
    <cs:fontRef idx="minor">
      <a:schemeClr val="dk1"/>
    </cs:fontRef>
    <cs:spPr>
      <a:ln>
        <a:noFill/>
      </a:ln>
      <a:effectLst/>
    </cs:spPr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02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75000"/>
        <a:lumOff val="25000"/>
      </a:schemeClr>
    </cs:fontRef>
    <cs:defRPr sz="1400" b="1" kern="120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B9A8F0-FD03-4A42-B399-DD1847CF3B9C}" type="doc">
      <dgm:prSet loTypeId="process" loCatId="process" qsTypeId="urn:microsoft.com/office/officeart/2005/8/quickstyle/simple1" qsCatId="simple" csTypeId="urn:microsoft.com/office/officeart/2005/8/colors/accent1_2" csCatId="accent1" phldr="1"/>
      <dgm:spPr/>
      <dgm:t>
        <a:bodyPr/>
        <a:p>
          <a:endParaRPr lang="zh-CN" altLang="en-US"/>
        </a:p>
      </dgm:t>
    </dgm:pt>
    <dgm:pt modelId="{6BD16D8A-5653-4713-A20F-D0BDA852D54F}">
      <dgm:prSet phldrT="[Texto]" phldr="0" custT="1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400"/>
            <a:t>Cooperativas </a:t>
          </a:r>
          <a:r>
            <a:rPr lang="en-US" altLang="zh-CN" sz="1400"/>
            <a:t>de Créditos y Servicio (CCS)</a:t>
          </a:r>
          <a:r>
            <a:rPr lang="en-US" altLang="zh-CN" sz="1400"/>
            <a:t/>
          </a:r>
          <a:endParaRPr lang="en-US" altLang="zh-CN" sz="1400"/>
        </a:p>
      </dgm:t>
    </dgm:pt>
    <dgm:pt modelId="{BA930810-751F-4A79-8FB0-11E4409DC6E9}" cxnId="{46AA8384-12D8-4982-AB6A-618B383776E9}" type="parTrans">
      <dgm:prSet/>
      <dgm:spPr/>
      <dgm:t>
        <a:bodyPr/>
        <a:p>
          <a:endParaRPr lang="zh-CN" altLang="en-US"/>
        </a:p>
      </dgm:t>
    </dgm:pt>
    <dgm:pt modelId="{C8BA2AF4-FE08-4CC9-B85D-A33B6D14188C}" cxnId="{46AA8384-12D8-4982-AB6A-618B383776E9}" type="sibTrans">
      <dgm:prSet/>
      <dgm:spPr/>
      <dgm:t>
        <a:bodyPr/>
        <a:p>
          <a:endParaRPr lang="zh-CN" altLang="en-US"/>
        </a:p>
      </dgm:t>
    </dgm:pt>
    <dgm:pt modelId="{CDDEA83F-0D66-4E4F-B15E-7F71EE7924BC}">
      <dgm:prSet phldr="0" custT="1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sz="1000">
              <a:solidFill>
                <a:schemeClr val="accent1"/>
              </a:solidFill>
              <a:sym typeface="+mn-ea"/>
            </a:rPr>
            <a:t>S</a:t>
          </a:r>
          <a:r>
            <a:rPr lang="en-US" altLang="es-MX" sz="1000">
              <a:solidFill>
                <a:schemeClr val="accent1"/>
              </a:solidFill>
              <a:latin typeface="Roboto" charset="0"/>
              <a:cs typeface="Roboto" charset="0"/>
              <a:sym typeface="+mn-ea"/>
            </a:rPr>
            <a:t>urgidas en 1960</a:t>
          </a:r>
          <a:r>
            <a:rPr lang="en-US" altLang="es-MX" sz="1000">
              <a:solidFill>
                <a:schemeClr val="accent1"/>
              </a:solidFill>
              <a:latin typeface="Roboto" charset="0"/>
              <a:cs typeface="Roboto" charset="0"/>
            </a:rPr>
            <a:t/>
          </a:r>
          <a:endParaRPr lang="en-US" altLang="es-MX" sz="1000">
            <a:solidFill>
              <a:schemeClr val="accent1"/>
            </a:solidFill>
            <a:latin typeface="Roboto" charset="0"/>
            <a:cs typeface="Roboto" charset="0"/>
          </a:endParaRPr>
        </a:p>
      </dgm:t>
    </dgm:pt>
    <dgm:pt modelId="{A58F9C29-5E3E-47F5-9EF8-06ECD49A59C1}" cxnId="{3FCCB63D-147E-4891-811D-B9E3F929B3B6}" type="parTrans">
      <dgm:prSet/>
      <dgm:spPr/>
    </dgm:pt>
    <dgm:pt modelId="{7F29E030-1834-43EE-927D-F10E8005652E}" cxnId="{3FCCB63D-147E-4891-811D-B9E3F929B3B6}" type="sibTrans">
      <dgm:prSet/>
      <dgm:spPr/>
    </dgm:pt>
    <dgm:pt modelId="{0FA5EFC1-8CE1-441D-92AE-198C263BDC96}">
      <dgm:prSet phldr="0" custT="1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sz="1000">
              <a:solidFill>
                <a:schemeClr val="accent1"/>
              </a:solidFill>
              <a:sym typeface="+mn-ea"/>
            </a:rPr>
            <a:t>A</a:t>
          </a:r>
          <a:r>
            <a:rPr sz="1000">
              <a:solidFill>
                <a:schemeClr val="accent1"/>
              </a:solidFill>
              <a:sym typeface="+mn-ea"/>
            </a:rPr>
            <a:t>s</a:t>
          </a:r>
          <a:r>
            <a:rPr lang="en-US" altLang="es-MX" sz="1000">
              <a:solidFill>
                <a:schemeClr val="accent1"/>
              </a:solidFill>
              <a:latin typeface="Roboto" charset="0"/>
              <a:cs typeface="Roboto" charset="0"/>
              <a:sym typeface="+mn-ea"/>
            </a:rPr>
            <a:t>ociaci</a:t>
          </a:r>
          <a:r>
            <a:rPr sz="1000">
              <a:solidFill>
                <a:schemeClr val="accent1"/>
              </a:solidFill>
              <a:sym typeface="+mn-ea"/>
            </a:rPr>
            <a:t>ó</a:t>
          </a:r>
          <a:r>
            <a:rPr sz="1000">
              <a:solidFill>
                <a:schemeClr val="accent1"/>
              </a:solidFill>
              <a:sym typeface="+mn-ea"/>
            </a:rPr>
            <a:t>n</a:t>
          </a:r>
          <a:r>
            <a:rPr lang="en-US" altLang="es-MX" sz="1000">
              <a:solidFill>
                <a:schemeClr val="accent1"/>
              </a:solidFill>
              <a:latin typeface="Roboto" charset="0"/>
              <a:cs typeface="Roboto" charset="0"/>
              <a:sym typeface="+mn-ea"/>
            </a:rPr>
            <a:t> voluntaria de </a:t>
          </a:r>
          <a:r>
            <a:rPr lang="en-US" altLang="es-MX" sz="1000">
              <a:solidFill>
                <a:schemeClr val="accent1"/>
              </a:solidFill>
              <a:latin typeface="Roboto" charset="0"/>
              <a:cs typeface="Roboto" charset="0"/>
              <a:sym typeface="+mn-ea"/>
            </a:rPr>
            <a:t>agricultores peque</a:t>
          </a:r>
          <a:r>
            <a:rPr sz="1000">
              <a:solidFill>
                <a:schemeClr val="accent1"/>
              </a:solidFill>
              <a:sym typeface="+mn-ea"/>
            </a:rPr>
            <a:t>ñ</a:t>
          </a:r>
          <a:r>
            <a:rPr sz="1000">
              <a:solidFill>
                <a:schemeClr val="accent1"/>
              </a:solidFill>
              <a:sym typeface="+mn-ea"/>
            </a:rPr>
            <a:t>o</a:t>
          </a:r>
          <a:r>
            <a:rPr lang="en-US" altLang="es-MX" sz="1000">
              <a:solidFill>
                <a:schemeClr val="accent1"/>
              </a:solidFill>
              <a:latin typeface="Roboto" charset="0"/>
              <a:cs typeface="Roboto" charset="0"/>
              <a:sym typeface="+mn-ea"/>
            </a:rPr>
            <a:t>s </a:t>
          </a:r>
          <a:r>
            <a:rPr lang="en-US" altLang="es-MX" sz="1000">
              <a:solidFill>
                <a:schemeClr val="accent1"/>
              </a:solidFill>
              <a:latin typeface="Roboto" charset="0"/>
              <a:cs typeface="Roboto" charset="0"/>
              <a:sym typeface="+mn-ea"/>
            </a:rPr>
            <a:t/>
          </a:r>
          <a:endParaRPr lang="en-US" altLang="es-MX" sz="1000">
            <a:solidFill>
              <a:schemeClr val="accent1"/>
            </a:solidFill>
            <a:latin typeface="Roboto" charset="0"/>
            <a:cs typeface="Roboto" charset="0"/>
            <a:sym typeface="+mn-ea"/>
          </a:endParaRPr>
        </a:p>
      </dgm:t>
    </dgm:pt>
    <dgm:pt modelId="{2969DDEA-448D-4BFD-8398-9DBFA1AB475B}" cxnId="{BEAE87BC-E750-4CA9-9EE7-7879DD348D20}" type="parTrans">
      <dgm:prSet/>
      <dgm:spPr/>
    </dgm:pt>
    <dgm:pt modelId="{ED3501E5-1D0F-4BCA-A51E-848EFC28AB4A}" cxnId="{BEAE87BC-E750-4CA9-9EE7-7879DD348D20}" type="sibTrans">
      <dgm:prSet/>
      <dgm:spPr/>
    </dgm:pt>
    <dgm:pt modelId="{1FCF0387-0431-424F-8912-B70996C7CAD2}">
      <dgm:prSet phldrT="[Texto]" phldr="0" custT="1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000"/>
            <a:t>Cooperativas de Producción Agropecuarias (CPA)</a:t>
          </a:r>
          <a:r>
            <a:rPr lang="en-US" altLang="zh-CN" sz="1000"/>
            <a:t/>
          </a:r>
          <a:endParaRPr lang="en-US" altLang="zh-CN" sz="1000"/>
        </a:p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000"/>
            <a:t/>
          </a:r>
          <a:endParaRPr lang="en-US" altLang="zh-CN" sz="1000"/>
        </a:p>
      </dgm:t>
    </dgm:pt>
    <dgm:pt modelId="{21A66327-93DC-4FD4-AE8A-8F24FCE05CDE}" cxnId="{F19C0F31-1633-4589-AF20-A0ACF3C1B328}" type="parTrans">
      <dgm:prSet/>
      <dgm:spPr/>
      <dgm:t>
        <a:bodyPr/>
        <a:p>
          <a:endParaRPr lang="zh-CN" altLang="en-US"/>
        </a:p>
      </dgm:t>
    </dgm:pt>
    <dgm:pt modelId="{1ACD84AE-35B3-4501-8CB5-7896D190196E}" cxnId="{F19C0F31-1633-4589-AF20-A0ACF3C1B328}" type="sibTrans">
      <dgm:prSet/>
      <dgm:spPr/>
      <dgm:t>
        <a:bodyPr/>
        <a:p>
          <a:endParaRPr lang="zh-CN" altLang="en-US"/>
        </a:p>
      </dgm:t>
    </dgm:pt>
    <dgm:pt modelId="{D49E9B17-7D58-4EA8-A17B-EFCD77690CF9}">
      <dgm:prSet phldr="0" custT="0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>
              <a:solidFill>
                <a:schemeClr val="accent1"/>
              </a:solidFill>
              <a:latin typeface="Roboto" charset="0"/>
              <a:cs typeface="Roboto" charset="0"/>
              <a:sym typeface="+mn-ea"/>
            </a:rPr>
            <a:t>C</a:t>
          </a:r>
          <a:r>
            <a:rPr lang="en-US" altLang="en-US">
              <a:solidFill>
                <a:schemeClr val="accent1"/>
              </a:solidFill>
              <a:latin typeface="Roboto" charset="0"/>
              <a:cs typeface="Roboto" charset="0"/>
              <a:sym typeface="+mn-ea"/>
            </a:rPr>
            <a:t>readas </a:t>
          </a:r>
          <a:r>
            <a:rPr>
              <a:solidFill>
                <a:schemeClr val="accent1"/>
              </a:solidFill>
              <a:latin typeface="Roboto" charset="0"/>
              <a:cs typeface="Roboto" charset="0"/>
              <a:sym typeface="+mn-ea"/>
            </a:rPr>
            <a:t>e</a:t>
          </a:r>
          <a:r>
            <a:rPr lang="en-US" altLang="es-MX">
              <a:solidFill>
                <a:schemeClr val="accent1"/>
              </a:solidFill>
              <a:latin typeface="Roboto" charset="0"/>
              <a:cs typeface="Roboto" charset="0"/>
              <a:sym typeface="+mn-ea"/>
            </a:rPr>
            <a:t>n 19</a:t>
          </a:r>
          <a:r>
            <a:rPr>
              <a:solidFill>
                <a:schemeClr val="accent1"/>
              </a:solidFill>
              <a:latin typeface="Roboto" charset="0"/>
              <a:cs typeface="Roboto" charset="0"/>
              <a:sym typeface="+mn-ea"/>
            </a:rPr>
            <a:t>7</a:t>
          </a:r>
          <a:r>
            <a:rPr lang="en-US" altLang="en-US">
              <a:solidFill>
                <a:schemeClr val="accent1"/>
              </a:solidFill>
              <a:latin typeface="Roboto" charset="0"/>
              <a:cs typeface="Roboto" charset="0"/>
              <a:sym typeface="+mn-ea"/>
            </a:rPr>
            <a:t>6</a:t>
          </a:r>
          <a:r>
            <a:rPr lang="en-US" altLang="es-MX">
              <a:solidFill>
                <a:schemeClr val="accent1"/>
              </a:solidFill>
              <a:latin typeface="Roboto" charset="0"/>
              <a:cs typeface="Roboto" charset="0"/>
            </a:rPr>
            <a:t/>
          </a:r>
          <a:endParaRPr lang="en-US" altLang="es-MX">
            <a:solidFill>
              <a:schemeClr val="accent1"/>
            </a:solidFill>
            <a:latin typeface="Roboto" charset="0"/>
            <a:cs typeface="Roboto" charset="0"/>
          </a:endParaRPr>
        </a:p>
      </dgm:t>
    </dgm:pt>
    <dgm:pt modelId="{D8D3CEBB-0FDC-4E06-9FAE-FD7532181E42}" cxnId="{C9116465-A155-4AC3-9D14-FFEFF68C2152}" type="parTrans">
      <dgm:prSet/>
      <dgm:spPr/>
    </dgm:pt>
    <dgm:pt modelId="{B5DC4597-DE50-4FDF-8AF3-D563C6C938DB}" cxnId="{C9116465-A155-4AC3-9D14-FFEFF68C2152}" type="sibTrans">
      <dgm:prSet/>
      <dgm:spPr/>
    </dgm:pt>
    <dgm:pt modelId="{C62DF226-AD29-404E-A000-BEB95FEB3C57}">
      <dgm:prSet phldr="0" custT="0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>
              <a:solidFill>
                <a:schemeClr val="accent1"/>
              </a:solidFill>
              <a:latin typeface="Roboto" charset="0"/>
              <a:cs typeface="Roboto" charset="0"/>
              <a:sym typeface="+mn-ea"/>
            </a:rPr>
            <a:t>C</a:t>
          </a:r>
          <a:r>
            <a:rPr lang="en-US" altLang="en-US">
              <a:solidFill>
                <a:schemeClr val="accent1"/>
              </a:solidFill>
              <a:latin typeface="Roboto" charset="0"/>
              <a:cs typeface="Roboto" charset="0"/>
              <a:sym typeface="+mn-ea"/>
            </a:rPr>
            <a:t>olectivización </a:t>
          </a:r>
          <a:r>
            <a:rPr lang="en-US" altLang="en-US">
              <a:solidFill>
                <a:schemeClr val="accent1"/>
              </a:solidFill>
              <a:latin typeface="Roboto" charset="0"/>
              <a:cs typeface="Roboto" charset="0"/>
              <a:sym typeface="+mn-ea"/>
            </a:rPr>
            <a:t>en una forma superior y eficiente de producción socialista</a:t>
          </a:r>
          <a:r>
            <a:rPr lang="en-US" altLang="en-US">
              <a:solidFill>
                <a:schemeClr val="accent1"/>
              </a:solidFill>
              <a:latin typeface="Roboto" charset="0"/>
              <a:cs typeface="Roboto" charset="0"/>
              <a:sym typeface="+mn-ea"/>
            </a:rPr>
            <a:t/>
          </a:r>
          <a:endParaRPr lang="en-US" altLang="en-US">
            <a:solidFill>
              <a:schemeClr val="accent1"/>
            </a:solidFill>
            <a:latin typeface="Roboto" charset="0"/>
            <a:cs typeface="Roboto" charset="0"/>
            <a:sym typeface="+mn-ea"/>
          </a:endParaRPr>
        </a:p>
      </dgm:t>
    </dgm:pt>
    <dgm:pt modelId="{9E568206-A6A3-481A-AB1D-E1662D758F3B}" cxnId="{06C47A66-434F-4436-A016-420B326CC7D0}" type="parTrans">
      <dgm:prSet/>
      <dgm:spPr/>
    </dgm:pt>
    <dgm:pt modelId="{A027D46D-D9EE-4F81-B18E-9531666470C6}" cxnId="{06C47A66-434F-4436-A016-420B326CC7D0}" type="sibTrans">
      <dgm:prSet/>
      <dgm:spPr/>
    </dgm:pt>
    <dgm:pt modelId="{FE0953B8-219F-448F-96B3-4A0C1E3EC459}">
      <dgm:prSet phldrT="[Texto]" phldr="0" custT="1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200"/>
            <a:t>Unidades Básicas de Producción Cooperativa (UBPC)</a:t>
          </a:r>
          <a:r>
            <a:rPr lang="en-US" altLang="zh-CN" sz="1200"/>
            <a:t/>
          </a:r>
          <a:endParaRPr lang="en-US" altLang="zh-CN" sz="1200"/>
        </a:p>
      </dgm:t>
    </dgm:pt>
    <dgm:pt modelId="{5707F94D-B8B5-466C-96D1-E1A9A5D090C9}" cxnId="{65172909-14A8-426A-8D65-96D9BBBD2EAC}" type="parTrans">
      <dgm:prSet/>
      <dgm:spPr/>
      <dgm:t>
        <a:bodyPr/>
        <a:p>
          <a:endParaRPr lang="zh-CN" altLang="en-US"/>
        </a:p>
      </dgm:t>
    </dgm:pt>
    <dgm:pt modelId="{6CF96CC3-3A72-4D0C-9B21-8FD30484CA44}" cxnId="{65172909-14A8-426A-8D65-96D9BBBD2EAC}" type="sibTrans">
      <dgm:prSet/>
      <dgm:spPr/>
      <dgm:t>
        <a:bodyPr/>
        <a:p>
          <a:endParaRPr lang="zh-CN" altLang="en-US"/>
        </a:p>
      </dgm:t>
    </dgm:pt>
    <dgm:pt modelId="{622B4627-EE9F-49DC-82E3-6B00A7B73623}">
      <dgm:prSet phldr="0" custT="0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>
              <a:solidFill>
                <a:schemeClr val="accent1"/>
              </a:solidFill>
              <a:latin typeface="Roboto" charset="0"/>
              <a:cs typeface="Roboto" charset="0"/>
              <a:sym typeface="+mn-ea"/>
            </a:rPr>
            <a:t>C</a:t>
          </a:r>
          <a:r>
            <a:rPr lang="en-US" altLang="en-US">
              <a:solidFill>
                <a:schemeClr val="accent1"/>
              </a:solidFill>
              <a:latin typeface="Roboto" charset="0"/>
              <a:cs typeface="Roboto" charset="0"/>
              <a:sym typeface="+mn-ea"/>
            </a:rPr>
            <a:t>onstituidas en 1993</a:t>
          </a:r>
          <a:r>
            <a:rPr lang="en-US" altLang="es-MX">
              <a:solidFill>
                <a:schemeClr val="accent1"/>
              </a:solidFill>
              <a:latin typeface="Roboto" charset="0"/>
              <a:cs typeface="Roboto" charset="0"/>
            </a:rPr>
            <a:t/>
          </a:r>
          <a:endParaRPr lang="en-US" altLang="es-MX">
            <a:solidFill>
              <a:schemeClr val="accent1"/>
            </a:solidFill>
            <a:latin typeface="Roboto" charset="0"/>
            <a:cs typeface="Roboto" charset="0"/>
          </a:endParaRPr>
        </a:p>
      </dgm:t>
    </dgm:pt>
    <dgm:pt modelId="{45FEDFC8-6040-4DA8-894F-F24B0652254B}" cxnId="{71CA9C39-3312-4BE5-BA89-534D38585864}" type="parTrans">
      <dgm:prSet/>
      <dgm:spPr/>
    </dgm:pt>
    <dgm:pt modelId="{FDCA8B66-F76B-4187-9227-BE6A666416BE}" cxnId="{71CA9C39-3312-4BE5-BA89-534D38585864}" type="sibTrans">
      <dgm:prSet/>
      <dgm:spPr/>
    </dgm:pt>
    <dgm:pt modelId="{0EA3A6B8-2E80-47B7-A0A5-887C95F6AD8A}">
      <dgm:prSet phldr="0" custT="0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>
              <a:solidFill>
                <a:schemeClr val="accent1"/>
              </a:solidFill>
              <a:latin typeface="Roboto" charset="0"/>
              <a:cs typeface="Roboto" charset="0"/>
              <a:sym typeface="+mn-ea"/>
            </a:rPr>
            <a:t>T</a:t>
          </a:r>
          <a:r>
            <a:rPr lang="en-US" altLang="en-US">
              <a:solidFill>
                <a:schemeClr val="accent1"/>
              </a:solidFill>
              <a:latin typeface="Roboto" charset="0"/>
              <a:cs typeface="Roboto" charset="0"/>
              <a:sym typeface="+mn-ea"/>
            </a:rPr>
            <a:t>ransformación de las estructuras empresariales del MINAZ y MINAG</a:t>
          </a:r>
          <a:r>
            <a:rPr lang="en-US" altLang="en-US">
              <a:solidFill>
                <a:schemeClr val="accent1"/>
              </a:solidFill>
              <a:latin typeface="Roboto" charset="0"/>
              <a:cs typeface="Roboto" charset="0"/>
              <a:sym typeface="+mn-ea"/>
            </a:rPr>
            <a:t/>
          </a:r>
          <a:endParaRPr lang="en-US" altLang="en-US">
            <a:solidFill>
              <a:schemeClr val="accent1"/>
            </a:solidFill>
            <a:latin typeface="Roboto" charset="0"/>
            <a:cs typeface="Roboto" charset="0"/>
            <a:sym typeface="+mn-ea"/>
          </a:endParaRPr>
        </a:p>
      </dgm:t>
    </dgm:pt>
    <dgm:pt modelId="{B6305159-421C-4D28-9217-6E089C3EE7FD}" cxnId="{E3E08934-FC33-477E-831D-E2D154283F39}" type="parTrans">
      <dgm:prSet/>
      <dgm:spPr/>
    </dgm:pt>
    <dgm:pt modelId="{7E1FE759-7DA7-4171-B754-99649283802C}" cxnId="{E3E08934-FC33-477E-831D-E2D154283F39}" type="sibTrans">
      <dgm:prSet/>
      <dgm:spPr/>
    </dgm:pt>
    <dgm:pt modelId="{B515FD80-DC8D-4E07-B28C-2C1212C8CC58}" type="pres">
      <dgm:prSet presAssocID="{16B9A8F0-FD03-4A42-B399-DD1847CF3B9C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A2083AE4-17FA-4D4C-BE19-F431C5282E53}" type="pres">
      <dgm:prSet presAssocID="{6BD16D8A-5653-4713-A20F-D0BDA852D54F}" presName="gear1" presStyleLbl="node1" presStyleIdx="0" presStyleCnt="3">
        <dgm:presLayoutVars>
          <dgm:chMax val="1"/>
          <dgm:bulletEnabled val="1"/>
        </dgm:presLayoutVars>
      </dgm:prSet>
      <dgm:spPr/>
    </dgm:pt>
    <dgm:pt modelId="{92B8725D-2EAA-484B-9668-5952BDD2FDA9}" type="pres">
      <dgm:prSet presAssocID="{6BD16D8A-5653-4713-A20F-D0BDA852D54F}" presName="gear1srcNode" presStyleCnt="0"/>
      <dgm:spPr/>
    </dgm:pt>
    <dgm:pt modelId="{38358FBD-576E-425C-AD6A-76FFA10A8813}" type="pres">
      <dgm:prSet presAssocID="{6BD16D8A-5653-4713-A20F-D0BDA852D54F}" presName="gear1dstNode" presStyleCnt="0"/>
      <dgm:spPr/>
    </dgm:pt>
    <dgm:pt modelId="{A263CDA9-6108-4DDB-B063-1040BDA50074}" type="pres">
      <dgm:prSet presAssocID="{6BD16D8A-5653-4713-A20F-D0BDA852D54F}" presName="gear1ch" presStyleLbl="fgAcc1" presStyleIdx="0" presStyleCnt="3">
        <dgm:presLayoutVars>
          <dgm:chMax val="0"/>
          <dgm:bulletEnabled val="1"/>
        </dgm:presLayoutVars>
      </dgm:prSet>
      <dgm:spPr/>
    </dgm:pt>
    <dgm:pt modelId="{6592B900-3B36-4281-9D55-D93624FFFE64}" type="pres">
      <dgm:prSet presAssocID="{1FCF0387-0431-424F-8912-B70996C7CAD2}" presName="gear2" presStyleLbl="node1" presStyleIdx="1" presStyleCnt="3">
        <dgm:presLayoutVars>
          <dgm:chMax val="1"/>
          <dgm:bulletEnabled val="1"/>
        </dgm:presLayoutVars>
      </dgm:prSet>
      <dgm:spPr/>
    </dgm:pt>
    <dgm:pt modelId="{4DA0B966-5387-46C2-AEBA-66C17B44FD10}" type="pres">
      <dgm:prSet presAssocID="{1FCF0387-0431-424F-8912-B70996C7CAD2}" presName="gear2srcNode" presStyleCnt="0"/>
      <dgm:spPr/>
    </dgm:pt>
    <dgm:pt modelId="{AF3034CD-4DFC-4CF7-B139-9352F998FFAE}" type="pres">
      <dgm:prSet presAssocID="{1FCF0387-0431-424F-8912-B70996C7CAD2}" presName="gear2dstNode" presStyleCnt="0"/>
      <dgm:spPr/>
    </dgm:pt>
    <dgm:pt modelId="{49C10F98-3918-41A5-8016-345E22CE4B29}" type="pres">
      <dgm:prSet presAssocID="{1FCF0387-0431-424F-8912-B70996C7CAD2}" presName="gear2ch" presStyleLbl="fgAcc1" presStyleIdx="1" presStyleCnt="3">
        <dgm:presLayoutVars>
          <dgm:chMax val="0"/>
          <dgm:bulletEnabled val="1"/>
        </dgm:presLayoutVars>
      </dgm:prSet>
      <dgm:spPr/>
    </dgm:pt>
    <dgm:pt modelId="{C98F8DB4-72C4-450A-BA7F-14D70400C899}" type="pres">
      <dgm:prSet presAssocID="{FE0953B8-219F-448F-96B3-4A0C1E3EC459}" presName="gear3" presStyleLbl="node1" presStyleIdx="2" presStyleCnt="3"/>
      <dgm:spPr/>
    </dgm:pt>
    <dgm:pt modelId="{616197E5-1A58-43C9-8103-92ECD55F3B74}" type="pres">
      <dgm:prSet presAssocID="{FE0953B8-219F-448F-96B3-4A0C1E3EC459}" presName="gear3tx" presStyleCnt="0">
        <dgm:presLayoutVars>
          <dgm:chMax val="1"/>
          <dgm:bulletEnabled val="1"/>
        </dgm:presLayoutVars>
      </dgm:prSet>
      <dgm:spPr/>
    </dgm:pt>
    <dgm:pt modelId="{4276E8A2-6D16-4EC7-BDB0-35D83AA73378}" type="pres">
      <dgm:prSet presAssocID="{FE0953B8-219F-448F-96B3-4A0C1E3EC459}" presName="gear3srcNode" presStyleCnt="0"/>
      <dgm:spPr/>
    </dgm:pt>
    <dgm:pt modelId="{88E2E342-DE20-4493-A111-A72C59120956}" type="pres">
      <dgm:prSet presAssocID="{FE0953B8-219F-448F-96B3-4A0C1E3EC459}" presName="gear3dstNode" presStyleCnt="0"/>
      <dgm:spPr/>
    </dgm:pt>
    <dgm:pt modelId="{C1157B69-71CD-41BA-A4A7-976014202080}" type="pres">
      <dgm:prSet presAssocID="{FE0953B8-219F-448F-96B3-4A0C1E3EC459}" presName="gear3ch" presStyleLbl="fgAcc1" presStyleIdx="2" presStyleCnt="3">
        <dgm:presLayoutVars>
          <dgm:chMax val="0"/>
          <dgm:bulletEnabled val="1"/>
        </dgm:presLayoutVars>
      </dgm:prSet>
      <dgm:spPr/>
    </dgm:pt>
    <dgm:pt modelId="{D7BA213B-32EF-4917-AB13-B38B49BAD621}" type="pres">
      <dgm:prSet presAssocID="{C8BA2AF4-FE08-4CC9-B85D-A33B6D14188C}" presName="connector1" presStyleLbl="sibTrans2D1" presStyleIdx="0" presStyleCnt="3"/>
      <dgm:spPr/>
    </dgm:pt>
    <dgm:pt modelId="{376D6E66-9963-41DC-BF82-894FDC5C582A}" type="pres">
      <dgm:prSet presAssocID="{1ACD84AE-35B3-4501-8CB5-7896D190196E}" presName="connector2" presStyleLbl="sibTrans2D1" presStyleIdx="1" presStyleCnt="3"/>
      <dgm:spPr/>
    </dgm:pt>
    <dgm:pt modelId="{176027B6-E03F-458F-A0AE-6BD40C49DC1D}" type="pres">
      <dgm:prSet presAssocID="{6CF96CC3-3A72-4D0C-9B21-8FD30484CA44}" presName="connector3" presStyleLbl="sibTrans2D1" presStyleIdx="2" presStyleCnt="3"/>
      <dgm:spPr/>
    </dgm:pt>
  </dgm:ptLst>
  <dgm:cxnLst>
    <dgm:cxn modelId="{46AA8384-12D8-4982-AB6A-618B383776E9}" srcId="{16B9A8F0-FD03-4A42-B399-DD1847CF3B9C}" destId="{6BD16D8A-5653-4713-A20F-D0BDA852D54F}" srcOrd="0" destOrd="0" parTransId="{BA930810-751F-4A79-8FB0-11E4409DC6E9}" sibTransId="{C8BA2AF4-FE08-4CC9-B85D-A33B6D14188C}"/>
    <dgm:cxn modelId="{3FCCB63D-147E-4891-811D-B9E3F929B3B6}" srcId="{6BD16D8A-5653-4713-A20F-D0BDA852D54F}" destId="{CDDEA83F-0D66-4E4F-B15E-7F71EE7924BC}" srcOrd="0" destOrd="0" parTransId="{A58F9C29-5E3E-47F5-9EF8-06ECD49A59C1}" sibTransId="{7F29E030-1834-43EE-927D-F10E8005652E}"/>
    <dgm:cxn modelId="{BEAE87BC-E750-4CA9-9EE7-7879DD348D20}" srcId="{6BD16D8A-5653-4713-A20F-D0BDA852D54F}" destId="{0FA5EFC1-8CE1-441D-92AE-198C263BDC96}" srcOrd="1" destOrd="0" parTransId="{2969DDEA-448D-4BFD-8398-9DBFA1AB475B}" sibTransId="{ED3501E5-1D0F-4BCA-A51E-848EFC28AB4A}"/>
    <dgm:cxn modelId="{F19C0F31-1633-4589-AF20-A0ACF3C1B328}" srcId="{16B9A8F0-FD03-4A42-B399-DD1847CF3B9C}" destId="{1FCF0387-0431-424F-8912-B70996C7CAD2}" srcOrd="1" destOrd="0" parTransId="{21A66327-93DC-4FD4-AE8A-8F24FCE05CDE}" sibTransId="{1ACD84AE-35B3-4501-8CB5-7896D190196E}"/>
    <dgm:cxn modelId="{C9116465-A155-4AC3-9D14-FFEFF68C2152}" srcId="{1FCF0387-0431-424F-8912-B70996C7CAD2}" destId="{D49E9B17-7D58-4EA8-A17B-EFCD77690CF9}" srcOrd="0" destOrd="1" parTransId="{D8D3CEBB-0FDC-4E06-9FAE-FD7532181E42}" sibTransId="{B5DC4597-DE50-4FDF-8AF3-D563C6C938DB}"/>
    <dgm:cxn modelId="{06C47A66-434F-4436-A016-420B326CC7D0}" srcId="{1FCF0387-0431-424F-8912-B70996C7CAD2}" destId="{C62DF226-AD29-404E-A000-BEB95FEB3C57}" srcOrd="1" destOrd="1" parTransId="{9E568206-A6A3-481A-AB1D-E1662D758F3B}" sibTransId="{A027D46D-D9EE-4F81-B18E-9531666470C6}"/>
    <dgm:cxn modelId="{65172909-14A8-426A-8D65-96D9BBBD2EAC}" srcId="{16B9A8F0-FD03-4A42-B399-DD1847CF3B9C}" destId="{FE0953B8-219F-448F-96B3-4A0C1E3EC459}" srcOrd="2" destOrd="0" parTransId="{5707F94D-B8B5-466C-96D1-E1A9A5D090C9}" sibTransId="{6CF96CC3-3A72-4D0C-9B21-8FD30484CA44}"/>
    <dgm:cxn modelId="{71CA9C39-3312-4BE5-BA89-534D38585864}" srcId="{FE0953B8-219F-448F-96B3-4A0C1E3EC459}" destId="{622B4627-EE9F-49DC-82E3-6B00A7B73623}" srcOrd="0" destOrd="2" parTransId="{45FEDFC8-6040-4DA8-894F-F24B0652254B}" sibTransId="{FDCA8B66-F76B-4187-9227-BE6A666416BE}"/>
    <dgm:cxn modelId="{E3E08934-FC33-477E-831D-E2D154283F39}" srcId="{FE0953B8-219F-448F-96B3-4A0C1E3EC459}" destId="{0EA3A6B8-2E80-47B7-A0A5-887C95F6AD8A}" srcOrd="1" destOrd="2" parTransId="{B6305159-421C-4D28-9217-6E089C3EE7FD}" sibTransId="{7E1FE759-7DA7-4171-B754-99649283802C}"/>
    <dgm:cxn modelId="{0E08FC0E-A5BA-4DAB-B365-5DAEC69AB23C}" type="presOf" srcId="{16B9A8F0-FD03-4A42-B399-DD1847CF3B9C}" destId="{B515FD80-DC8D-4E07-B28C-2C1212C8CC58}" srcOrd="0" destOrd="0" presId="urn:microsoft.com/office/officeart/2005/8/layout/gear1"/>
    <dgm:cxn modelId="{CA87ABA7-E824-47BD-986A-3C9FFC821384}" type="presParOf" srcId="{B515FD80-DC8D-4E07-B28C-2C1212C8CC58}" destId="{A2083AE4-17FA-4D4C-BE19-F431C5282E53}" srcOrd="0" destOrd="0" presId="urn:microsoft.com/office/officeart/2005/8/layout/gear1"/>
    <dgm:cxn modelId="{7CE7F46D-248A-44FE-A57C-66D0D482CDD1}" type="presOf" srcId="{6BD16D8A-5653-4713-A20F-D0BDA852D54F}" destId="{A2083AE4-17FA-4D4C-BE19-F431C5282E53}" srcOrd="0" destOrd="0" presId="urn:microsoft.com/office/officeart/2005/8/layout/gear1"/>
    <dgm:cxn modelId="{6488FE7C-A168-41C8-BCCC-36A5071AC165}" type="presParOf" srcId="{B515FD80-DC8D-4E07-B28C-2C1212C8CC58}" destId="{92B8725D-2EAA-484B-9668-5952BDD2FDA9}" srcOrd="1" destOrd="0" presId="urn:microsoft.com/office/officeart/2005/8/layout/gear1"/>
    <dgm:cxn modelId="{A1D0F14B-2B2E-45A6-9652-52F34635F564}" type="presOf" srcId="{6BD16D8A-5653-4713-A20F-D0BDA852D54F}" destId="{92B8725D-2EAA-484B-9668-5952BDD2FDA9}" srcOrd="0" destOrd="0" presId="urn:microsoft.com/office/officeart/2005/8/layout/gear1"/>
    <dgm:cxn modelId="{0CE5148D-0B7A-4FCE-A5ED-37EA911A3176}" type="presParOf" srcId="{B515FD80-DC8D-4E07-B28C-2C1212C8CC58}" destId="{38358FBD-576E-425C-AD6A-76FFA10A8813}" srcOrd="2" destOrd="0" presId="urn:microsoft.com/office/officeart/2005/8/layout/gear1"/>
    <dgm:cxn modelId="{B88EC56D-304E-423F-931C-4F3E1075927F}" type="presOf" srcId="{6BD16D8A-5653-4713-A20F-D0BDA852D54F}" destId="{38358FBD-576E-425C-AD6A-76FFA10A8813}" srcOrd="0" destOrd="0" presId="urn:microsoft.com/office/officeart/2005/8/layout/gear1"/>
    <dgm:cxn modelId="{B9E51945-7B17-4DA2-A888-4ECE730402FB}" type="presParOf" srcId="{B515FD80-DC8D-4E07-B28C-2C1212C8CC58}" destId="{A263CDA9-6108-4DDB-B063-1040BDA50074}" srcOrd="3" destOrd="0" presId="urn:microsoft.com/office/officeart/2005/8/layout/gear1"/>
    <dgm:cxn modelId="{DE9928D8-99CA-4A13-A115-46FD3C1F31EA}" type="presOf" srcId="{CDDEA83F-0D66-4E4F-B15E-7F71EE7924BC}" destId="{A263CDA9-6108-4DDB-B063-1040BDA50074}" srcOrd="0" destOrd="0" presId="urn:microsoft.com/office/officeart/2005/8/layout/gear1"/>
    <dgm:cxn modelId="{1BC47DFB-0A5D-44DF-B300-4C44F36ECF1C}" type="presOf" srcId="{0FA5EFC1-8CE1-441D-92AE-198C263BDC96}" destId="{A263CDA9-6108-4DDB-B063-1040BDA50074}" srcOrd="0" destOrd="1" presId="urn:microsoft.com/office/officeart/2005/8/layout/gear1"/>
    <dgm:cxn modelId="{045FCD62-675C-4B96-937B-23D91DF573AD}" type="presParOf" srcId="{B515FD80-DC8D-4E07-B28C-2C1212C8CC58}" destId="{6592B900-3B36-4281-9D55-D93624FFFE64}" srcOrd="4" destOrd="0" presId="urn:microsoft.com/office/officeart/2005/8/layout/gear1"/>
    <dgm:cxn modelId="{8BC237F1-1501-42BB-8D41-BF19E4FBA194}" type="presOf" srcId="{1FCF0387-0431-424F-8912-B70996C7CAD2}" destId="{6592B900-3B36-4281-9D55-D93624FFFE64}" srcOrd="0" destOrd="0" presId="urn:microsoft.com/office/officeart/2005/8/layout/gear1"/>
    <dgm:cxn modelId="{DFC25C10-216F-4FB9-AF3F-5606BEFCFD1C}" type="presParOf" srcId="{B515FD80-DC8D-4E07-B28C-2C1212C8CC58}" destId="{4DA0B966-5387-46C2-AEBA-66C17B44FD10}" srcOrd="5" destOrd="0" presId="urn:microsoft.com/office/officeart/2005/8/layout/gear1"/>
    <dgm:cxn modelId="{67660F6B-68D4-4F2E-8C1A-6F577C1C848A}" type="presOf" srcId="{1FCF0387-0431-424F-8912-B70996C7CAD2}" destId="{4DA0B966-5387-46C2-AEBA-66C17B44FD10}" srcOrd="0" destOrd="0" presId="urn:microsoft.com/office/officeart/2005/8/layout/gear1"/>
    <dgm:cxn modelId="{B7EEA1BA-92AD-4FFE-B93B-7E538030480A}" type="presParOf" srcId="{B515FD80-DC8D-4E07-B28C-2C1212C8CC58}" destId="{AF3034CD-4DFC-4CF7-B139-9352F998FFAE}" srcOrd="6" destOrd="0" presId="urn:microsoft.com/office/officeart/2005/8/layout/gear1"/>
    <dgm:cxn modelId="{CACBD37B-6F4E-4D9B-A724-7D640261C2C9}" type="presOf" srcId="{1FCF0387-0431-424F-8912-B70996C7CAD2}" destId="{AF3034CD-4DFC-4CF7-B139-9352F998FFAE}" srcOrd="0" destOrd="0" presId="urn:microsoft.com/office/officeart/2005/8/layout/gear1"/>
    <dgm:cxn modelId="{F4C0D292-A145-4305-BFBB-D22E1F416658}" type="presParOf" srcId="{B515FD80-DC8D-4E07-B28C-2C1212C8CC58}" destId="{49C10F98-3918-41A5-8016-345E22CE4B29}" srcOrd="7" destOrd="0" presId="urn:microsoft.com/office/officeart/2005/8/layout/gear1"/>
    <dgm:cxn modelId="{7C8818BB-BA85-4DB9-8724-6255AA0302CF}" type="presOf" srcId="{D49E9B17-7D58-4EA8-A17B-EFCD77690CF9}" destId="{49C10F98-3918-41A5-8016-345E22CE4B29}" srcOrd="0" destOrd="0" presId="urn:microsoft.com/office/officeart/2005/8/layout/gear1"/>
    <dgm:cxn modelId="{4B794A77-8104-40C4-9B2C-BB0684DDBB82}" type="presOf" srcId="{C62DF226-AD29-404E-A000-BEB95FEB3C57}" destId="{49C10F98-3918-41A5-8016-345E22CE4B29}" srcOrd="0" destOrd="1" presId="urn:microsoft.com/office/officeart/2005/8/layout/gear1"/>
    <dgm:cxn modelId="{6F4B52C6-C348-4B80-8664-C13AFA5E7A03}" type="presParOf" srcId="{B515FD80-DC8D-4E07-B28C-2C1212C8CC58}" destId="{C98F8DB4-72C4-450A-BA7F-14D70400C899}" srcOrd="8" destOrd="0" presId="urn:microsoft.com/office/officeart/2005/8/layout/gear1"/>
    <dgm:cxn modelId="{721A2EBF-4FE8-482E-B54E-7A920E5AC06F}" type="presOf" srcId="{FE0953B8-219F-448F-96B3-4A0C1E3EC459}" destId="{C98F8DB4-72C4-450A-BA7F-14D70400C899}" srcOrd="0" destOrd="0" presId="urn:microsoft.com/office/officeart/2005/8/layout/gear1"/>
    <dgm:cxn modelId="{A6B96F49-4CA1-446E-ACFE-1F86D5868F55}" type="presParOf" srcId="{B515FD80-DC8D-4E07-B28C-2C1212C8CC58}" destId="{616197E5-1A58-43C9-8103-92ECD55F3B74}" srcOrd="9" destOrd="0" presId="urn:microsoft.com/office/officeart/2005/8/layout/gear1"/>
    <dgm:cxn modelId="{EA008C56-4EF1-41C8-8337-49F5445CD193}" type="presOf" srcId="{FE0953B8-219F-448F-96B3-4A0C1E3EC459}" destId="{616197E5-1A58-43C9-8103-92ECD55F3B74}" srcOrd="1" destOrd="0" presId="urn:microsoft.com/office/officeart/2005/8/layout/gear1"/>
    <dgm:cxn modelId="{6AE92DE4-1A35-475B-A7D8-914FFEE711E9}" type="presParOf" srcId="{B515FD80-DC8D-4E07-B28C-2C1212C8CC58}" destId="{4276E8A2-6D16-4EC7-BDB0-35D83AA73378}" srcOrd="10" destOrd="0" presId="urn:microsoft.com/office/officeart/2005/8/layout/gear1"/>
    <dgm:cxn modelId="{5BFB78BA-74E8-414F-87A7-9BCEF8B9497F}" type="presOf" srcId="{FE0953B8-219F-448F-96B3-4A0C1E3EC459}" destId="{4276E8A2-6D16-4EC7-BDB0-35D83AA73378}" srcOrd="0" destOrd="0" presId="urn:microsoft.com/office/officeart/2005/8/layout/gear1"/>
    <dgm:cxn modelId="{84617DC8-D610-4416-BD28-FE7D6F5F6CD4}" type="presParOf" srcId="{B515FD80-DC8D-4E07-B28C-2C1212C8CC58}" destId="{88E2E342-DE20-4493-A111-A72C59120956}" srcOrd="11" destOrd="0" presId="urn:microsoft.com/office/officeart/2005/8/layout/gear1"/>
    <dgm:cxn modelId="{A27C0923-544A-4C2A-AD97-E2EA28DC3DE0}" type="presOf" srcId="{FE0953B8-219F-448F-96B3-4A0C1E3EC459}" destId="{88E2E342-DE20-4493-A111-A72C59120956}" srcOrd="0" destOrd="0" presId="urn:microsoft.com/office/officeart/2005/8/layout/gear1"/>
    <dgm:cxn modelId="{A8D2DCB9-EF94-4159-B5D1-5446EF37842D}" type="presParOf" srcId="{B515FD80-DC8D-4E07-B28C-2C1212C8CC58}" destId="{C1157B69-71CD-41BA-A4A7-976014202080}" srcOrd="12" destOrd="0" presId="urn:microsoft.com/office/officeart/2005/8/layout/gear1"/>
    <dgm:cxn modelId="{0225D13B-526E-4462-9ACD-04FC9B48278F}" type="presOf" srcId="{622B4627-EE9F-49DC-82E3-6B00A7B73623}" destId="{C1157B69-71CD-41BA-A4A7-976014202080}" srcOrd="0" destOrd="0" presId="urn:microsoft.com/office/officeart/2005/8/layout/gear1"/>
    <dgm:cxn modelId="{42DC23BD-EF4F-4BCE-8CE2-C08E09AF45EA}" type="presOf" srcId="{0EA3A6B8-2E80-47B7-A0A5-887C95F6AD8A}" destId="{C1157B69-71CD-41BA-A4A7-976014202080}" srcOrd="0" destOrd="1" presId="urn:microsoft.com/office/officeart/2005/8/layout/gear1"/>
    <dgm:cxn modelId="{B2EDA6CD-214B-45E6-BC24-A0D2F6A4B9A0}" type="presParOf" srcId="{B515FD80-DC8D-4E07-B28C-2C1212C8CC58}" destId="{D7BA213B-32EF-4917-AB13-B38B49BAD621}" srcOrd="13" destOrd="0" presId="urn:microsoft.com/office/officeart/2005/8/layout/gear1"/>
    <dgm:cxn modelId="{7E6520F1-3371-4C50-BE71-4C05579172F8}" type="presOf" srcId="{C8BA2AF4-FE08-4CC9-B85D-A33B6D14188C}" destId="{D7BA213B-32EF-4917-AB13-B38B49BAD621}" srcOrd="0" destOrd="0" presId="urn:microsoft.com/office/officeart/2005/8/layout/gear1"/>
    <dgm:cxn modelId="{0EF485EC-486A-42BF-973B-A6C565D1DE87}" type="presParOf" srcId="{B515FD80-DC8D-4E07-B28C-2C1212C8CC58}" destId="{376D6E66-9963-41DC-BF82-894FDC5C582A}" srcOrd="14" destOrd="0" presId="urn:microsoft.com/office/officeart/2005/8/layout/gear1"/>
    <dgm:cxn modelId="{D95533D6-F69D-4D6D-9F54-401545707AE3}" type="presOf" srcId="{1ACD84AE-35B3-4501-8CB5-7896D190196E}" destId="{376D6E66-9963-41DC-BF82-894FDC5C582A}" srcOrd="0" destOrd="0" presId="urn:microsoft.com/office/officeart/2005/8/layout/gear1"/>
    <dgm:cxn modelId="{82AA22E6-203B-493B-AF13-5F05F1D38263}" type="presParOf" srcId="{B515FD80-DC8D-4E07-B28C-2C1212C8CC58}" destId="{176027B6-E03F-458F-A0AE-6BD40C49DC1D}" srcOrd="15" destOrd="0" presId="urn:microsoft.com/office/officeart/2005/8/layout/gear1"/>
    <dgm:cxn modelId="{2086BA03-81C9-4BE4-AC36-429A9397F4DD}" type="presOf" srcId="{6CF96CC3-3A72-4D0C-9B21-8FD30484CA44}" destId="{176027B6-E03F-458F-A0AE-6BD40C49DC1D}" srcOrd="0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52C524E-E378-4452-BF0A-A0A3866BC767}" type="doc">
      <dgm:prSet loTypeId="urn:microsoft.com/office/officeart/2005/8/layout/gear1" loCatId="relationship" qsTypeId="urn:microsoft.com/office/officeart/2005/8/quickstyle/simple1" qsCatId="simple" csTypeId="urn:microsoft.com/office/officeart/2005/8/colors/accent1_2" csCatId="accent1" phldr="1"/>
      <dgm:spPr/>
    </dgm:pt>
    <dgm:pt modelId="{7E8B1F82-EF80-457C-BED7-75A20D544121}">
      <dgm:prSet phldrT="[Text]" phldr="0" custT="0"/>
      <dgm:spPr>
        <a:solidFill>
          <a:schemeClr val="accent6">
            <a:lumMod val="75000"/>
          </a:schemeClr>
        </a:solidFill>
      </dgm:spPr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/>
            <a:t>Cooperativa No Agropecuaria</a:t>
          </a:r>
          <a:endParaRPr lang="en-US"/>
        </a:p>
      </dgm:t>
    </dgm:pt>
    <dgm:pt modelId="{7A599613-81AA-4227-B23E-7E1424FCAFFD}" cxnId="{A63723DD-45E8-45C5-B81B-95A52D5898E3}" type="parTrans">
      <dgm:prSet/>
      <dgm:spPr/>
    </dgm:pt>
    <dgm:pt modelId="{388FB089-8815-4CC5-BEC2-8351C6C4D26E}" cxnId="{A63723DD-45E8-45C5-B81B-95A52D5898E3}" type="sibTrans">
      <dgm:prSet/>
      <dgm:spPr/>
    </dgm:pt>
    <dgm:pt modelId="{3F0B5403-694F-4546-AFA1-63F1D92E0724}">
      <dgm:prSet phldr="0" custT="0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en-US" altLang="en-US" i="1"/>
            <a:t>Surgidas en 2012</a:t>
          </a:r>
          <a:endParaRPr lang="en-US" altLang="en-US" i="1"/>
        </a:p>
      </dgm:t>
    </dgm:pt>
    <dgm:pt modelId="{50DCEF44-BEB6-48EC-992A-3E291110623D}" cxnId="{5B34E16D-D5A3-4860-B2C0-87FD6E73B73E}" type="parTrans">
      <dgm:prSet/>
      <dgm:spPr/>
    </dgm:pt>
    <dgm:pt modelId="{09811AFF-D963-4628-B2AB-1E37D5C19D99}" cxnId="{5B34E16D-D5A3-4860-B2C0-87FD6E73B73E}" type="sibTrans">
      <dgm:prSet/>
      <dgm:spPr/>
    </dgm:pt>
    <dgm:pt modelId="{E9B0B2D5-B43E-41E3-8805-BE2C91B05BD8}">
      <dgm:prSet phldr="0" custT="0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en-US" altLang="en-US" i="1"/>
            <a:t>inclusión del vocablo Cooperativa</a:t>
          </a:r>
          <a:r>
            <a:rPr lang="en-US" altLang="en-US" i="1"/>
            <a:t> en la denominación</a:t>
          </a:r>
          <a:r>
            <a:rPr altLang="en-US" i="1"/>
            <a:t/>
          </a:r>
          <a:endParaRPr altLang="en-US" i="1"/>
        </a:p>
      </dgm:t>
    </dgm:pt>
    <dgm:pt modelId="{FBB63C28-6314-4735-9763-F1FEDD4E0FEA}" cxnId="{2EC312F5-AD33-4C75-8AE6-11744D4E92D3}" type="parTrans">
      <dgm:prSet/>
      <dgm:spPr/>
    </dgm:pt>
    <dgm:pt modelId="{4D73241C-A1CD-4729-AC2F-B4BD0F9D7DD5}" cxnId="{2EC312F5-AD33-4C75-8AE6-11744D4E92D3}" type="sibTrans">
      <dgm:prSet/>
      <dgm:spPr/>
    </dgm:pt>
    <dgm:pt modelId="{0AC678EE-BF41-43CC-9251-D1217E80E25E}" type="pres">
      <dgm:prSet presAssocID="{152C524E-E378-4452-BF0A-A0A3866BC767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AADEDC73-ACB3-45A3-973A-ABF8505B3A7B}" type="pres">
      <dgm:prSet presAssocID="{7E8B1F82-EF80-457C-BED7-75A20D544121}" presName="gear1" presStyleLbl="node1" presStyleIdx="0" presStyleCnt="1">
        <dgm:presLayoutVars>
          <dgm:chMax val="1"/>
          <dgm:bulletEnabled val="1"/>
        </dgm:presLayoutVars>
      </dgm:prSet>
      <dgm:spPr/>
    </dgm:pt>
    <dgm:pt modelId="{FD5126D6-DA6F-4292-A1CD-B9B71E940B47}" type="pres">
      <dgm:prSet presAssocID="{7E8B1F82-EF80-457C-BED7-75A20D544121}" presName="gear1srcNode" presStyleCnt="0"/>
      <dgm:spPr/>
    </dgm:pt>
    <dgm:pt modelId="{38377115-3CED-4DD3-BBC1-2D3BAEE3F400}" type="pres">
      <dgm:prSet presAssocID="{7E8B1F82-EF80-457C-BED7-75A20D544121}" presName="gear1dstNode" presStyleCnt="0"/>
      <dgm:spPr/>
    </dgm:pt>
    <dgm:pt modelId="{AA8297D2-C5DF-4B48-8794-340473543F38}" type="pres">
      <dgm:prSet presAssocID="{7E8B1F82-EF80-457C-BED7-75A20D544121}" presName="gear1ch" presStyleLbl="fgAcc1" presStyleIdx="0" presStyleCnt="1">
        <dgm:presLayoutVars>
          <dgm:chMax val="0"/>
          <dgm:bulletEnabled val="1"/>
        </dgm:presLayoutVars>
      </dgm:prSet>
      <dgm:spPr/>
    </dgm:pt>
    <dgm:pt modelId="{4FAAE36F-7EB2-4031-8CB6-7228D4CF8085}" type="pres">
      <dgm:prSet presAssocID="{388FB089-8815-4CC5-BEC2-8351C6C4D26E}" presName="connector1" presStyleLbl="sibTrans2D1" presStyleIdx="0" presStyleCnt="1"/>
      <dgm:spPr/>
    </dgm:pt>
  </dgm:ptLst>
  <dgm:cxnLst>
    <dgm:cxn modelId="{A63723DD-45E8-45C5-B81B-95A52D5898E3}" srcId="{152C524E-E378-4452-BF0A-A0A3866BC767}" destId="{7E8B1F82-EF80-457C-BED7-75A20D544121}" srcOrd="0" destOrd="0" parTransId="{7A599613-81AA-4227-B23E-7E1424FCAFFD}" sibTransId="{388FB089-8815-4CC5-BEC2-8351C6C4D26E}"/>
    <dgm:cxn modelId="{5B34E16D-D5A3-4860-B2C0-87FD6E73B73E}" srcId="{7E8B1F82-EF80-457C-BED7-75A20D544121}" destId="{3F0B5403-694F-4546-AFA1-63F1D92E0724}" srcOrd="0" destOrd="0" parTransId="{50DCEF44-BEB6-48EC-992A-3E291110623D}" sibTransId="{09811AFF-D963-4628-B2AB-1E37D5C19D99}"/>
    <dgm:cxn modelId="{2EC312F5-AD33-4C75-8AE6-11744D4E92D3}" srcId="{7E8B1F82-EF80-457C-BED7-75A20D544121}" destId="{E9B0B2D5-B43E-41E3-8805-BE2C91B05BD8}" srcOrd="1" destOrd="0" parTransId="{FBB63C28-6314-4735-9763-F1FEDD4E0FEA}" sibTransId="{4D73241C-A1CD-4729-AC2F-B4BD0F9D7DD5}"/>
    <dgm:cxn modelId="{3E8F3B42-FEDD-4C05-B55B-37FA3C58105D}" type="presOf" srcId="{152C524E-E378-4452-BF0A-A0A3866BC767}" destId="{0AC678EE-BF41-43CC-9251-D1217E80E25E}" srcOrd="0" destOrd="0" presId="urn:microsoft.com/office/officeart/2005/8/layout/gear1"/>
    <dgm:cxn modelId="{59A10386-D349-4CF0-846E-B9D6A35E3544}" type="presParOf" srcId="{0AC678EE-BF41-43CC-9251-D1217E80E25E}" destId="{AADEDC73-ACB3-45A3-973A-ABF8505B3A7B}" srcOrd="0" destOrd="0" presId="urn:microsoft.com/office/officeart/2005/8/layout/gear1"/>
    <dgm:cxn modelId="{7C8DEDDD-640F-4F00-A820-EE3F29C1F93E}" type="presOf" srcId="{7E8B1F82-EF80-457C-BED7-75A20D544121}" destId="{AADEDC73-ACB3-45A3-973A-ABF8505B3A7B}" srcOrd="0" destOrd="0" presId="urn:microsoft.com/office/officeart/2005/8/layout/gear1"/>
    <dgm:cxn modelId="{25E35C77-2502-4AE7-8EC4-2FAA13AE8E74}" type="presParOf" srcId="{0AC678EE-BF41-43CC-9251-D1217E80E25E}" destId="{FD5126D6-DA6F-4292-A1CD-B9B71E940B47}" srcOrd="1" destOrd="0" presId="urn:microsoft.com/office/officeart/2005/8/layout/gear1"/>
    <dgm:cxn modelId="{2636A989-B90E-4225-9722-AB84A83C9302}" type="presOf" srcId="{7E8B1F82-EF80-457C-BED7-75A20D544121}" destId="{FD5126D6-DA6F-4292-A1CD-B9B71E940B47}" srcOrd="0" destOrd="0" presId="urn:microsoft.com/office/officeart/2005/8/layout/gear1"/>
    <dgm:cxn modelId="{39C4A541-394B-442B-B096-59BFA9002DD6}" type="presParOf" srcId="{0AC678EE-BF41-43CC-9251-D1217E80E25E}" destId="{38377115-3CED-4DD3-BBC1-2D3BAEE3F400}" srcOrd="2" destOrd="0" presId="urn:microsoft.com/office/officeart/2005/8/layout/gear1"/>
    <dgm:cxn modelId="{B828CFAF-9D65-4F11-ABD9-B1A20AC8AC19}" type="presOf" srcId="{7E8B1F82-EF80-457C-BED7-75A20D544121}" destId="{38377115-3CED-4DD3-BBC1-2D3BAEE3F400}" srcOrd="0" destOrd="0" presId="urn:microsoft.com/office/officeart/2005/8/layout/gear1"/>
    <dgm:cxn modelId="{519F6C83-E0FE-43B6-9735-1C9F14B77C43}" type="presParOf" srcId="{0AC678EE-BF41-43CC-9251-D1217E80E25E}" destId="{AA8297D2-C5DF-4B48-8794-340473543F38}" srcOrd="3" destOrd="0" presId="urn:microsoft.com/office/officeart/2005/8/layout/gear1"/>
    <dgm:cxn modelId="{D4815C3C-A11D-4F52-964B-5B6E12C22CDC}" type="presOf" srcId="{3F0B5403-694F-4546-AFA1-63F1D92E0724}" destId="{AA8297D2-C5DF-4B48-8794-340473543F38}" srcOrd="0" destOrd="0" presId="urn:microsoft.com/office/officeart/2005/8/layout/gear1"/>
    <dgm:cxn modelId="{D9895461-0F08-4D65-AE6D-D9C585B459A1}" type="presOf" srcId="{E9B0B2D5-B43E-41E3-8805-BE2C91B05BD8}" destId="{AA8297D2-C5DF-4B48-8794-340473543F38}" srcOrd="0" destOrd="1" presId="urn:microsoft.com/office/officeart/2005/8/layout/gear1"/>
    <dgm:cxn modelId="{0C87AC19-ACEB-4F36-A81C-2907796AB838}" type="presParOf" srcId="{0AC678EE-BF41-43CC-9251-D1217E80E25E}" destId="{4FAAE36F-7EB2-4031-8CB6-7228D4CF8085}" srcOrd="4" destOrd="0" presId="urn:microsoft.com/office/officeart/2005/8/layout/gear1"/>
    <dgm:cxn modelId="{50F9318C-CA07-457E-8BF0-A6D14F54DD77}" type="presOf" srcId="{388FB089-8815-4CC5-BEC2-8351C6C4D26E}" destId="{4FAAE36F-7EB2-4031-8CB6-7228D4CF8085}" srcOrd="0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A5BF9E1-0C1A-4043-BB09-85D1FC9DB972}" type="doc">
      <dgm:prSet loTypeId="relationship" loCatId="relationship" qsTypeId="urn:microsoft.com/office/officeart/2005/8/quickstyle/simple1" qsCatId="simple" csTypeId="urn:microsoft.com/office/officeart/2005/8/colors/accent1_2" csCatId="accent1" phldr="0"/>
      <dgm:spPr/>
      <dgm:t>
        <a:bodyPr/>
        <a:p>
          <a:endParaRPr lang="en-US"/>
        </a:p>
      </dgm:t>
    </dgm:pt>
    <dgm:pt modelId="{40F21FDA-305A-470A-9F13-53CE6B264B08}">
      <dgm:prSet phldrT="[Text]" phldr="0" custT="0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/>
            <a:t>NUEVAS</a:t>
          </a:r>
          <a:r>
            <a:rPr lang="en-US"/>
            <a:t/>
          </a:r>
          <a:endParaRPr lang="en-US"/>
        </a:p>
      </dgm:t>
    </dgm:pt>
    <dgm:pt modelId="{2344895C-6CF9-45DD-B3B9-F158B0CAE572}" cxnId="{BF0726ED-C4A8-4950-91E5-879AF1E4B831}" type="parTrans">
      <dgm:prSet/>
      <dgm:spPr/>
      <dgm:t>
        <a:bodyPr/>
        <a:p>
          <a:endParaRPr lang="en-US"/>
        </a:p>
      </dgm:t>
    </dgm:pt>
    <dgm:pt modelId="{EA8F5F98-5895-4704-875C-F8198E1E23A7}" cxnId="{BF0726ED-C4A8-4950-91E5-879AF1E4B831}" type="sibTrans">
      <dgm:prSet/>
      <dgm:spPr/>
      <dgm:t>
        <a:bodyPr/>
        <a:p>
          <a:endParaRPr lang="en-US"/>
        </a:p>
      </dgm:t>
    </dgm:pt>
    <dgm:pt modelId="{9A244F05-1801-4602-934B-AF1BCBF5B90F}">
      <dgm:prSet phldrT="[Text]" phldr="0" custT="0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/>
            <a:t>EXISTENTES</a:t>
          </a:r>
          <a:endParaRPr lang="en-US"/>
        </a:p>
      </dgm:t>
    </dgm:pt>
    <dgm:pt modelId="{AB698F9A-8A25-40B0-9602-02B8C0292676}" cxnId="{E9808075-1E7E-41B2-AF4B-1F3D45FBD820}" type="parTrans">
      <dgm:prSet/>
      <dgm:spPr/>
      <dgm:t>
        <a:bodyPr/>
        <a:p>
          <a:endParaRPr lang="en-US"/>
        </a:p>
      </dgm:t>
    </dgm:pt>
    <dgm:pt modelId="{B194D85A-6A7B-4F53-A409-521901B6B0CA}" cxnId="{E9808075-1E7E-41B2-AF4B-1F3D45FBD820}" type="sibTrans">
      <dgm:prSet/>
      <dgm:spPr/>
      <dgm:t>
        <a:bodyPr/>
        <a:p>
          <a:endParaRPr lang="en-US"/>
        </a:p>
      </dgm:t>
    </dgm:pt>
    <dgm:pt modelId="{2DB0A417-8641-4579-AFE3-7716B19EB3F5}" type="pres">
      <dgm:prSet presAssocID="{BA5BF9E1-0C1A-4043-BB09-85D1FC9DB972}" presName="cycle" presStyleCnt="0">
        <dgm:presLayoutVars>
          <dgm:dir/>
          <dgm:resizeHandles val="exact"/>
        </dgm:presLayoutVars>
      </dgm:prSet>
      <dgm:spPr/>
    </dgm:pt>
    <dgm:pt modelId="{CBA28F03-EC7C-42D1-A65C-4ACF2172944D}" type="pres">
      <dgm:prSet presAssocID="{40F21FDA-305A-470A-9F13-53CE6B264B08}" presName="arrow" presStyleLbl="node1" presStyleIdx="0" presStyleCnt="2">
        <dgm:presLayoutVars>
          <dgm:bulletEnabled val="1"/>
        </dgm:presLayoutVars>
      </dgm:prSet>
      <dgm:spPr/>
    </dgm:pt>
    <dgm:pt modelId="{A43608A1-D273-43C4-B238-5DFB8DED051C}" type="pres">
      <dgm:prSet presAssocID="{9A244F05-1801-4602-934B-AF1BCBF5B90F}" presName="arrow" presStyleLbl="node1" presStyleIdx="1" presStyleCnt="2">
        <dgm:presLayoutVars>
          <dgm:bulletEnabled val="1"/>
        </dgm:presLayoutVars>
      </dgm:prSet>
      <dgm:spPr/>
    </dgm:pt>
  </dgm:ptLst>
  <dgm:cxnLst>
    <dgm:cxn modelId="{BF0726ED-C4A8-4950-91E5-879AF1E4B831}" srcId="{BA5BF9E1-0C1A-4043-BB09-85D1FC9DB972}" destId="{40F21FDA-305A-470A-9F13-53CE6B264B08}" srcOrd="0" destOrd="0" parTransId="{2344895C-6CF9-45DD-B3B9-F158B0CAE572}" sibTransId="{EA8F5F98-5895-4704-875C-F8198E1E23A7}"/>
    <dgm:cxn modelId="{E9808075-1E7E-41B2-AF4B-1F3D45FBD820}" srcId="{BA5BF9E1-0C1A-4043-BB09-85D1FC9DB972}" destId="{9A244F05-1801-4602-934B-AF1BCBF5B90F}" srcOrd="1" destOrd="0" parTransId="{AB698F9A-8A25-40B0-9602-02B8C0292676}" sibTransId="{B194D85A-6A7B-4F53-A409-521901B6B0CA}"/>
    <dgm:cxn modelId="{A63703CC-6646-4129-97B0-DC3788D5E16E}" type="presOf" srcId="{BA5BF9E1-0C1A-4043-BB09-85D1FC9DB972}" destId="{2DB0A417-8641-4579-AFE3-7716B19EB3F5}" srcOrd="0" destOrd="0" presId="urn:microsoft.com/office/officeart/2005/8/layout/arrow1"/>
    <dgm:cxn modelId="{12080FF3-89AE-477A-B19C-1CE45D26109D}" type="presParOf" srcId="{2DB0A417-8641-4579-AFE3-7716B19EB3F5}" destId="{CBA28F03-EC7C-42D1-A65C-4ACF2172944D}" srcOrd="0" destOrd="0" presId="urn:microsoft.com/office/officeart/2005/8/layout/arrow1"/>
    <dgm:cxn modelId="{AF0C8D3E-23EA-4F91-9D19-93788C6FAF2B}" type="presOf" srcId="{40F21FDA-305A-470A-9F13-53CE6B264B08}" destId="{CBA28F03-EC7C-42D1-A65C-4ACF2172944D}" srcOrd="0" destOrd="0" presId="urn:microsoft.com/office/officeart/2005/8/layout/arrow1"/>
    <dgm:cxn modelId="{B57A35AD-FDDF-4E00-87EC-1EC3E4591AF1}" type="presParOf" srcId="{2DB0A417-8641-4579-AFE3-7716B19EB3F5}" destId="{A43608A1-D273-43C4-B238-5DFB8DED051C}" srcOrd="1" destOrd="0" presId="urn:microsoft.com/office/officeart/2005/8/layout/arrow1"/>
    <dgm:cxn modelId="{43FA158B-5E28-4984-933C-F3ED09FD99C7}" type="presOf" srcId="{9A244F05-1801-4602-934B-AF1BCBF5B90F}" destId="{A43608A1-D273-43C4-B238-5DFB8DED051C}" srcOrd="0" destOrd="0" presId="urn:microsoft.com/office/officeart/2005/8/layout/arrow1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3F52FB2-BDC6-4391-BE3E-DBCF5EA1B0EB}" type="doc">
      <dgm:prSet loTypeId="process" loCatId="process" qsTypeId="urn:microsoft.com/office/officeart/2005/8/quickstyle/simple1" qsCatId="simple" csTypeId="urn:microsoft.com/office/officeart/2005/8/colors/accent1_2" csCatId="accent1" phldr="1"/>
      <dgm:spPr/>
      <dgm:t>
        <a:bodyPr/>
        <a:p>
          <a:endParaRPr lang="en-US"/>
        </a:p>
      </dgm:t>
    </dgm:pt>
    <dgm:pt modelId="{0B18C564-D922-4017-A043-C4718D6ED362}">
      <dgm:prSet phldrT="[Text]" phldr="0" custT="0"/>
      <dgm:spPr>
        <a:solidFill>
          <a:schemeClr val="accent1">
            <a:lumMod val="50000"/>
          </a:schemeClr>
        </a:solidFill>
      </dgm:spPr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en-US"/>
            <a:t> </a:t>
          </a:r>
          <a:r>
            <a:rPr lang="en-US" altLang="en-US" b="1"/>
            <a:t>Decreto-Ley 76/2023 De las Cooperativas Agropecuarias</a:t>
          </a:r>
          <a:r>
            <a:rPr lang="en-US" altLang="en-US"/>
            <a:t/>
          </a:r>
          <a:endParaRPr lang="en-US" altLang="en-US"/>
        </a:p>
      </dgm:t>
    </dgm:pt>
    <dgm:pt modelId="{657FC63E-66D7-402B-B112-03EC26A54D46}" cxnId="{26B6AB58-1406-48FD-8689-FD08BB8C171B}" type="parTrans">
      <dgm:prSet/>
      <dgm:spPr/>
      <dgm:t>
        <a:bodyPr/>
        <a:p>
          <a:endParaRPr lang="en-US"/>
        </a:p>
      </dgm:t>
    </dgm:pt>
    <dgm:pt modelId="{604338ED-757D-45CA-A979-DE2E4C538104}" cxnId="{26B6AB58-1406-48FD-8689-FD08BB8C171B}" type="sibTrans">
      <dgm:prSet/>
      <dgm:spPr/>
      <dgm:t>
        <a:bodyPr/>
        <a:p>
          <a:endParaRPr lang="en-US"/>
        </a:p>
      </dgm:t>
    </dgm:pt>
    <dgm:pt modelId="{DE5145C9-A8E2-4FEF-BB78-159505D3C086}">
      <dgm:prSet phldr="0" custT="0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>
              <a:sym typeface="+mn-ea"/>
            </a:rPr>
            <a:t>L</a:t>
          </a:r>
          <a:r>
            <a:rPr lang="en-US" altLang="es-MX">
              <a:sym typeface="+mn-ea"/>
            </a:rPr>
            <a:t>a constituci</a:t>
          </a:r>
          <a:r>
            <a:rPr>
              <a:sym typeface="+mn-ea"/>
            </a:rPr>
            <a:t>ó</a:t>
          </a:r>
          <a:r>
            <a:rPr>
              <a:sym typeface="+mn-ea"/>
            </a:rPr>
            <a:t>n</a:t>
          </a:r>
          <a:r>
            <a:rPr lang="en-US" altLang="es-MX">
              <a:sym typeface="+mn-ea"/>
            </a:rPr>
            <a:t> se formaliza mediante</a:t>
          </a:r>
          <a:r>
            <a:rPr>
              <a:sym typeface="+mn-ea"/>
            </a:rPr>
            <a:t> </a:t>
          </a:r>
          <a:r>
            <a:rPr>
              <a:sym typeface="+mn-ea"/>
            </a:rPr>
            <a:t>e</a:t>
          </a:r>
          <a:r>
            <a:rPr lang="en-US" altLang="es-MX">
              <a:sym typeface="+mn-ea"/>
            </a:rPr>
            <a:t>scritura p</a:t>
          </a:r>
          <a:r>
            <a:rPr>
              <a:sym typeface="+mn-ea"/>
            </a:rPr>
            <a:t>ú</a:t>
          </a:r>
          <a:r>
            <a:rPr>
              <a:sym typeface="+mn-ea"/>
            </a:rPr>
            <a:t>b</a:t>
          </a:r>
          <a:r>
            <a:rPr lang="en-US" altLang="es-MX">
              <a:sym typeface="+mn-ea"/>
            </a:rPr>
            <a:t>lica notarial</a:t>
          </a:r>
          <a:r>
            <a:rPr lang="en-US" altLang="es-MX">
              <a:sym typeface="+mn-ea"/>
            </a:rPr>
            <a:t/>
          </a:r>
          <a:endParaRPr lang="en-US" altLang="es-MX">
            <a:sym typeface="+mn-ea"/>
          </a:endParaRPr>
        </a:p>
      </dgm:t>
    </dgm:pt>
    <dgm:pt modelId="{C279822C-F1BD-47A2-8FA0-5C0355D93EFF}" cxnId="{E210D604-5506-49A6-B0B0-019FB5AAF9D9}" type="parTrans">
      <dgm:prSet/>
      <dgm:spPr/>
    </dgm:pt>
    <dgm:pt modelId="{71CF7A95-5165-4756-BF7C-A3BAB3A01B16}" cxnId="{E210D604-5506-49A6-B0B0-019FB5AAF9D9}" type="sibTrans">
      <dgm:prSet/>
      <dgm:spPr/>
    </dgm:pt>
    <dgm:pt modelId="{34E9253B-6A4E-444C-969E-7968438B5870}">
      <dgm:prSet phldr="0" custT="0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en-US" altLang="es-MX">
              <a:sym typeface="+mn-ea"/>
            </a:rPr>
            <a:t>A</a:t>
          </a:r>
          <a:r>
            <a:rPr lang="en-US" altLang="es-MX">
              <a:sym typeface="+mn-ea"/>
            </a:rPr>
            <a:t>dquiere personalidad jur</a:t>
          </a:r>
          <a:r>
            <a:rPr>
              <a:sym typeface="+mn-ea"/>
            </a:rPr>
            <a:t>í</a:t>
          </a:r>
          <a:r>
            <a:rPr>
              <a:sym typeface="+mn-ea"/>
            </a:rPr>
            <a:t>d</a:t>
          </a:r>
          <a:r>
            <a:rPr lang="en-US" altLang="es-MX">
              <a:sym typeface="+mn-ea"/>
            </a:rPr>
            <a:t>ica a partir de su inscripci</a:t>
          </a:r>
          <a:r>
            <a:rPr>
              <a:sym typeface="+mn-ea"/>
            </a:rPr>
            <a:t>ó</a:t>
          </a:r>
          <a:r>
            <a:rPr>
              <a:sym typeface="+mn-ea"/>
            </a:rPr>
            <a:t>n</a:t>
          </a:r>
          <a:r>
            <a:rPr lang="en-US" altLang="es-MX">
              <a:sym typeface="+mn-ea"/>
            </a:rPr>
            <a:t> en el</a:t>
          </a:r>
          <a:r>
            <a:rPr>
              <a:sym typeface="+mn-ea"/>
            </a:rPr>
            <a:t> </a:t>
          </a:r>
          <a:r>
            <a:rPr>
              <a:sym typeface="+mn-ea"/>
            </a:rPr>
            <a:t>R</a:t>
          </a:r>
          <a:r>
            <a:rPr lang="en-US" altLang="es-MX">
              <a:sym typeface="+mn-ea"/>
            </a:rPr>
            <a:t>egistro Mercantil</a:t>
          </a:r>
          <a:r>
            <a:rPr lang="en-US" altLang="es-MX"/>
            <a:t/>
          </a:r>
          <a:endParaRPr lang="en-US" altLang="es-MX"/>
        </a:p>
      </dgm:t>
    </dgm:pt>
    <dgm:pt modelId="{6644ABBC-FA97-4F75-96BD-CF53BA0ED6AF}" cxnId="{94F878F0-A4AA-434F-9E98-D597CD8DFC17}" type="parTrans">
      <dgm:prSet/>
      <dgm:spPr/>
    </dgm:pt>
    <dgm:pt modelId="{BDE6CEBA-82CD-4C55-94DD-98480677D11D}" cxnId="{94F878F0-A4AA-434F-9E98-D597CD8DFC17}" type="sibTrans">
      <dgm:prSet/>
      <dgm:spPr/>
    </dgm:pt>
    <dgm:pt modelId="{F1CD0CE5-BDA8-4AFD-ADF9-DE6E76439231}">
      <dgm:prSet phldrT="[Text]" phldr="0" custT="0"/>
      <dgm:spPr>
        <a:solidFill>
          <a:schemeClr val="accent1">
            <a:lumMod val="75000"/>
          </a:schemeClr>
        </a:solidFill>
      </dgm:spPr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en-US"/>
            <a:t> </a:t>
          </a:r>
          <a:r>
            <a:rPr lang="en-US" altLang="en-US" b="1"/>
            <a:t>Decreto - Ley No. 365/2018 De las Cooperativas Agropecuarias</a:t>
          </a:r>
          <a:r>
            <a:rPr lang="en-US" altLang="en-US"/>
            <a:t/>
          </a:r>
          <a:endParaRPr lang="en-US" altLang="en-US"/>
        </a:p>
      </dgm:t>
    </dgm:pt>
    <dgm:pt modelId="{9E719F61-77CF-4E2F-BD31-CE6906A0D426}" cxnId="{4D9BDFA7-9F18-44FA-843D-9EFA8B7DC72B}" type="parTrans">
      <dgm:prSet/>
      <dgm:spPr/>
      <dgm:t>
        <a:bodyPr/>
        <a:p>
          <a:endParaRPr lang="en-US"/>
        </a:p>
      </dgm:t>
    </dgm:pt>
    <dgm:pt modelId="{30DCCB0A-3146-4707-B6C9-7C81CBEA4AC9}" cxnId="{4D9BDFA7-9F18-44FA-843D-9EFA8B7DC72B}" type="sibTrans">
      <dgm:prSet/>
      <dgm:spPr/>
      <dgm:t>
        <a:bodyPr/>
        <a:p>
          <a:endParaRPr lang="en-US"/>
        </a:p>
      </dgm:t>
    </dgm:pt>
    <dgm:pt modelId="{CEC39CAA-F0ED-45A9-908A-5E52EF2A02F9}">
      <dgm:prSet phldr="0" custT="0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en-US" altLang="en-US"/>
            <a:t>La constituci</a:t>
          </a:r>
          <a:r>
            <a:rPr lang="en-US" altLang="en-US"/>
            <a:t>ó</a:t>
          </a:r>
          <a:r>
            <a:rPr lang="en-US" altLang="en-US"/>
            <a:t>n se formaliza en Asamblea de Constituci</a:t>
          </a:r>
          <a:r>
            <a:rPr lang="en-US" altLang="en-US"/>
            <a:t>ó</a:t>
          </a:r>
          <a:r>
            <a:rPr lang="en-US" altLang="en-US"/>
            <a:t>n</a:t>
          </a:r>
          <a:r>
            <a:rPr lang="en-US" altLang="en-US"/>
            <a:t/>
          </a:r>
          <a:endParaRPr lang="en-US" altLang="en-US"/>
        </a:p>
      </dgm:t>
    </dgm:pt>
    <dgm:pt modelId="{D4588F5A-632A-412F-9EA7-9CA87CB62CCA}" cxnId="{7AE985B1-884F-4458-8A51-6727C6268CF8}" type="parTrans">
      <dgm:prSet/>
      <dgm:spPr/>
    </dgm:pt>
    <dgm:pt modelId="{C03023B9-6293-4221-BF43-3A3722E5CBE1}" cxnId="{7AE985B1-884F-4458-8A51-6727C6268CF8}" type="sibTrans">
      <dgm:prSet/>
      <dgm:spPr/>
    </dgm:pt>
    <dgm:pt modelId="{3CE5C7B8-8629-4F9F-995E-4285EF80A683}">
      <dgm:prSet phldr="0" custT="0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en-US" altLang="en-US"/>
            <a:t>A</a:t>
          </a:r>
          <a:r>
            <a:rPr lang="en-US" altLang="en-US"/>
            <a:t>dquiere personalidad jur</a:t>
          </a:r>
          <a:r>
            <a:rPr lang="en-US" altLang="en-US"/>
            <a:t>í</a:t>
          </a:r>
          <a:r>
            <a:rPr lang="en-US" altLang="en-US"/>
            <a:t>dica a partir de su inscripci</a:t>
          </a:r>
          <a:r>
            <a:rPr lang="en-US" altLang="en-US"/>
            <a:t>ó</a:t>
          </a:r>
          <a:r>
            <a:rPr lang="en-US" altLang="en-US"/>
            <a:t>n en el Registro Mercantil</a:t>
          </a:r>
          <a:endParaRPr lang="en-US" altLang="en-US"/>
        </a:p>
      </dgm:t>
    </dgm:pt>
    <dgm:pt modelId="{D72C53C3-3E72-48F8-AA88-7D10976B7D42}" cxnId="{21ABA018-0893-40E7-9F3E-28339B356015}" type="parTrans">
      <dgm:prSet/>
      <dgm:spPr/>
    </dgm:pt>
    <dgm:pt modelId="{9774F6EC-4F40-4B9B-8C46-00957774F187}" cxnId="{21ABA018-0893-40E7-9F3E-28339B356015}" type="sibTrans">
      <dgm:prSet/>
      <dgm:spPr/>
    </dgm:pt>
    <dgm:pt modelId="{84F798BF-6622-4A56-AB0C-A248B77AF207}">
      <dgm:prSet phldrT="[Text]" phldr="0" custT="1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en-US" sz="800" b="1"/>
            <a:t>L</a:t>
          </a:r>
          <a:r>
            <a:rPr lang="en-US" altLang="en-US" sz="800" b="1"/>
            <a:t>ey</a:t>
          </a:r>
          <a:r>
            <a:rPr lang="en-US" altLang="en-US" sz="800" b="1"/>
            <a:t> N</a:t>
          </a:r>
          <a:r>
            <a:rPr lang="en-US" altLang="en-US" sz="800" b="1"/>
            <a:t>o</a:t>
          </a:r>
          <a:r>
            <a:rPr lang="en-US" altLang="en-US" sz="800" b="1"/>
            <a:t>. 95/2002 </a:t>
          </a:r>
          <a:r>
            <a:rPr lang="en-US" altLang="en-US" sz="800" b="1"/>
            <a:t>D</a:t>
          </a:r>
          <a:r>
            <a:rPr lang="en-US" altLang="en-US" sz="800" b="1"/>
            <a:t>e Cooperativas de </a:t>
          </a:r>
          <a:r>
            <a:rPr lang="en-US" altLang="en-US" sz="800" b="1"/>
            <a:t>P</a:t>
          </a:r>
          <a:r>
            <a:rPr lang="en-US" altLang="en-US" sz="800" b="1"/>
            <a:t>roducción </a:t>
          </a:r>
          <a:r>
            <a:rPr lang="en-US" altLang="en-US" sz="800" b="1"/>
            <a:t>A</a:t>
          </a:r>
          <a:r>
            <a:rPr lang="en-US" altLang="en-US" sz="800" b="1"/>
            <a:t>gropecuaria y de </a:t>
          </a:r>
          <a:r>
            <a:rPr lang="en-US" altLang="en-US" sz="800" b="1"/>
            <a:t>C</a:t>
          </a:r>
          <a:r>
            <a:rPr lang="en-US" altLang="en-US" sz="800" b="1"/>
            <a:t>réditos y </a:t>
          </a:r>
          <a:r>
            <a:rPr lang="en-US" altLang="en-US" sz="800" b="1"/>
            <a:t>S</a:t>
          </a:r>
          <a:r>
            <a:rPr lang="en-US" altLang="en-US" sz="800" b="1"/>
            <a:t>ervicios</a:t>
          </a:r>
          <a:r>
            <a:rPr lang="en-US" altLang="en-US" sz="800" b="1"/>
            <a:t/>
          </a:r>
          <a:endParaRPr lang="en-US" altLang="en-US" sz="800" b="1"/>
        </a:p>
      </dgm:t>
    </dgm:pt>
    <dgm:pt modelId="{9EC37923-498F-4A0A-867B-9D4B4794E268}" cxnId="{37C05A71-AAB1-4F62-92FA-27E40550CB50}" type="parTrans">
      <dgm:prSet/>
      <dgm:spPr/>
      <dgm:t>
        <a:bodyPr/>
        <a:p>
          <a:endParaRPr lang="en-US"/>
        </a:p>
      </dgm:t>
    </dgm:pt>
    <dgm:pt modelId="{DEC34980-2288-4BA7-B0DE-172778FB3058}" cxnId="{37C05A71-AAB1-4F62-92FA-27E40550CB50}" type="sibTrans">
      <dgm:prSet/>
      <dgm:spPr/>
      <dgm:t>
        <a:bodyPr/>
        <a:p>
          <a:endParaRPr lang="en-US"/>
        </a:p>
      </dgm:t>
    </dgm:pt>
    <dgm:pt modelId="{5BEDBA45-FA8D-47A9-91BC-A700AE81AA01}">
      <dgm:prSet phldr="0" custT="1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en-US" altLang="en-US" sz="600"/>
            <a:t>A</a:t>
          </a:r>
          <a:r>
            <a:rPr lang="en-US" altLang="en-US" sz="600"/>
            <a:t>samblea convocada al efecto</a:t>
          </a:r>
          <a:r>
            <a:rPr lang="en-US" altLang="en-US" sz="600"/>
            <a:t>, y mediante solicitud formal de constituci</a:t>
          </a:r>
          <a:r>
            <a:rPr lang="en-US" altLang="en-US" sz="600"/>
            <a:t>ó</a:t>
          </a:r>
          <a:r>
            <a:rPr lang="en-US" altLang="en-US" sz="600"/>
            <a:t>n a los organismos competentes.</a:t>
          </a:r>
          <a:r>
            <a:rPr lang="en-US" altLang="en-US" sz="600"/>
            <a:t/>
          </a:r>
          <a:endParaRPr lang="en-US" altLang="en-US" sz="600"/>
        </a:p>
      </dgm:t>
    </dgm:pt>
    <dgm:pt modelId="{4315A555-DA73-4B59-ADB5-E31502A5CA85}" cxnId="{9DB34A64-FEA8-4F75-B620-113F409BD61C}" type="parTrans">
      <dgm:prSet/>
      <dgm:spPr/>
    </dgm:pt>
    <dgm:pt modelId="{0387E265-1A80-4C64-BB81-AE7C9BE784B9}" cxnId="{9DB34A64-FEA8-4F75-B620-113F409BD61C}" type="sibTrans">
      <dgm:prSet/>
      <dgm:spPr/>
    </dgm:pt>
    <dgm:pt modelId="{5653D35E-624D-486A-BC46-AB09938FD5EF}">
      <dgm:prSet phldr="0" custT="1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en-US" altLang="en-US" sz="600"/>
            <a:t>A</a:t>
          </a:r>
          <a:r>
            <a:rPr lang="en-US" altLang="en-US" sz="600"/>
            <a:t>dquieren personalidad jur</a:t>
          </a:r>
          <a:r>
            <a:rPr lang="en-US" altLang="en-US" sz="600"/>
            <a:t>í</a:t>
          </a:r>
          <a:r>
            <a:rPr lang="en-US" altLang="en-US" sz="600"/>
            <a:t>dica a pa</a:t>
          </a:r>
          <a:r>
            <a:rPr lang="en-US" altLang="en-US" sz="600"/>
            <a:t>rtir de su inscripci</a:t>
          </a:r>
          <a:r>
            <a:rPr lang="en-US" altLang="en-US" sz="600"/>
            <a:t>ó</a:t>
          </a:r>
          <a:r>
            <a:rPr lang="en-US" altLang="en-US" sz="600"/>
            <a:t>n en el Registro correspondiente de la Oficina </a:t>
          </a:r>
          <a:r>
            <a:rPr lang="en-US" altLang="en-US" sz="600"/>
            <a:t>Nacional </a:t>
          </a:r>
          <a:r>
            <a:rPr lang="en-US" altLang="en-US" sz="600"/>
            <a:t>de Estad</a:t>
          </a:r>
          <a:r>
            <a:rPr lang="en-US" altLang="en-US" sz="600"/>
            <a:t>í</a:t>
          </a:r>
          <a:r>
            <a:rPr lang="en-US" altLang="en-US" sz="600"/>
            <a:t>sticas</a:t>
          </a:r>
          <a:r>
            <a:rPr lang="en-US" altLang="en-US" sz="800"/>
            <a:t/>
          </a:r>
          <a:endParaRPr lang="en-US" altLang="en-US" sz="800"/>
        </a:p>
      </dgm:t>
    </dgm:pt>
    <dgm:pt modelId="{298836F8-0B1B-4E57-92F6-7B21A5B78039}" cxnId="{1CF89DC6-542F-46A1-B9C1-281E91FC8CA3}" type="parTrans">
      <dgm:prSet/>
      <dgm:spPr/>
    </dgm:pt>
    <dgm:pt modelId="{88A51A76-8D89-4F90-9DBC-0224E0F82830}" cxnId="{1CF89DC6-542F-46A1-B9C1-281E91FC8CA3}" type="sibTrans">
      <dgm:prSet/>
      <dgm:spPr/>
    </dgm:pt>
    <dgm:pt modelId="{D2693CA9-B81C-4DDE-877D-EA0CEBD0AF37}">
      <dgm:prSet phldr="0" custT="1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en-US" altLang="en-US" sz="800"/>
            <a:t/>
          </a:r>
          <a:endParaRPr lang="en-US" altLang="en-US" sz="800"/>
        </a:p>
      </dgm:t>
    </dgm:pt>
    <dgm:pt modelId="{FB13B9D1-4A65-4734-8190-853A269540CD}" cxnId="{2A90AC44-7B85-4D69-A153-351AC5FBAFDD}" type="parTrans">
      <dgm:prSet/>
      <dgm:spPr/>
    </dgm:pt>
    <dgm:pt modelId="{769DE75F-B8EA-4EF3-A3E1-745A71B1A328}" cxnId="{2A90AC44-7B85-4D69-A153-351AC5FBAFDD}" type="sibTrans">
      <dgm:prSet/>
      <dgm:spPr/>
    </dgm:pt>
    <dgm:pt modelId="{6BCB4F74-F68D-4784-B0B7-5A0846871FDB}">
      <dgm:prSet phldrT="[Text]" phldr="0" custT="0"/>
      <dgm:spPr>
        <a:solidFill>
          <a:schemeClr val="accent1">
            <a:lumMod val="40000"/>
            <a:lumOff val="60000"/>
          </a:schemeClr>
        </a:solidFill>
      </dgm:spPr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b="1"/>
            <a:t>Decreto - Ley 142/1993 Sobre las Unidades Básicas de Producción Cooperativa</a:t>
          </a:r>
          <a:r>
            <a:rPr lang="en-US"/>
            <a:t/>
          </a:r>
          <a:endParaRPr lang="en-US"/>
        </a:p>
      </dgm:t>
    </dgm:pt>
    <dgm:pt modelId="{EED98D38-C106-484F-9312-DA74B3F42238}" cxnId="{47FDE762-25CF-47BF-8426-BD1C1F9EF514}" type="parTrans">
      <dgm:prSet/>
      <dgm:spPr/>
      <dgm:t>
        <a:bodyPr/>
        <a:p>
          <a:endParaRPr lang="en-US"/>
        </a:p>
      </dgm:t>
    </dgm:pt>
    <dgm:pt modelId="{12BD0034-EEB4-4092-850B-77E8D2F9342E}" cxnId="{47FDE762-25CF-47BF-8426-BD1C1F9EF514}" type="sibTrans">
      <dgm:prSet/>
      <dgm:spPr/>
      <dgm:t>
        <a:bodyPr/>
        <a:p>
          <a:endParaRPr lang="en-US"/>
        </a:p>
      </dgm:t>
    </dgm:pt>
    <dgm:pt modelId="{A267DB87-3180-4363-BA29-188DC84B55FB}">
      <dgm:prSet phldr="0" custT="0"/>
      <dgm:spPr>
        <a:solidFill>
          <a:schemeClr val="accent1">
            <a:lumMod val="40000"/>
            <a:lumOff val="60000"/>
          </a:schemeClr>
        </a:solidFill>
      </dgm:spPr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en-US" altLang="en-US"/>
            <a:t>Se crean dentro de las estructuras empresariaies de los ministerios del Az</a:t>
          </a:r>
          <a:r>
            <a:rPr lang="en-US" altLang="en-US"/>
            <a:t>ú</a:t>
          </a:r>
          <a:r>
            <a:rPr lang="en-US" altLang="en-US"/>
            <a:t>car y de la Agricuitura (granjas estatales)</a:t>
          </a:r>
          <a:r>
            <a:rPr lang="en-US" altLang="en-US"/>
            <a:t/>
          </a:r>
          <a:endParaRPr lang="en-US" altLang="en-US"/>
        </a:p>
      </dgm:t>
    </dgm:pt>
    <dgm:pt modelId="{66996B59-59A3-481C-804E-69C1ED17C0CE}" cxnId="{8CA38045-A0E0-43BD-8251-1DAE783EF2DA}" type="parTrans">
      <dgm:prSet/>
      <dgm:spPr/>
    </dgm:pt>
    <dgm:pt modelId="{1A0C1195-538D-49DC-B4B0-0A6989AA4EBF}" cxnId="{8CA38045-A0E0-43BD-8251-1DAE783EF2DA}" type="sibTrans">
      <dgm:prSet/>
      <dgm:spPr/>
    </dgm:pt>
    <dgm:pt modelId="{CFD333F4-8693-4852-86A3-EE4EDD5310BF}">
      <dgm:prSet phldr="0" custT="0"/>
      <dgm:spPr>
        <a:solidFill>
          <a:schemeClr val="accent1">
            <a:lumMod val="40000"/>
            <a:lumOff val="60000"/>
          </a:schemeClr>
        </a:solidFill>
      </dgm:spPr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en-US" altLang="en-US"/>
            <a:t>“</a:t>
          </a:r>
          <a:r>
            <a:rPr lang="en-US" altLang="en-US"/>
            <a:t>T</a:t>
          </a:r>
          <a:r>
            <a:rPr lang="en-US" altLang="en-US"/>
            <a:t>endrán personalidad jur</a:t>
          </a:r>
          <a:r>
            <a:rPr lang="en-US" altLang="en-US"/>
            <a:t>í</a:t>
          </a:r>
          <a:r>
            <a:rPr lang="en-US" altLang="en-US"/>
            <a:t>dica propia”</a:t>
          </a:r>
          <a:r>
            <a:rPr lang="en-US" altLang="en-US"/>
            <a:t/>
          </a:r>
          <a:endParaRPr lang="en-US" altLang="en-US"/>
        </a:p>
      </dgm:t>
    </dgm:pt>
    <dgm:pt modelId="{4D851D02-935C-444E-A181-7D396C753D83}" cxnId="{5A1CD9F5-765B-4818-B5FA-2B8A48BA696A}" type="parTrans">
      <dgm:prSet/>
      <dgm:spPr/>
    </dgm:pt>
    <dgm:pt modelId="{6286FDB3-B4AD-41EF-8BD4-A20951EBAA4E}" cxnId="{5A1CD9F5-765B-4818-B5FA-2B8A48BA696A}" type="sibTrans">
      <dgm:prSet/>
      <dgm:spPr/>
    </dgm:pt>
    <dgm:pt modelId="{A061E3C1-DFAF-4810-B15D-11AFD5F949BB}">
      <dgm:prSet phldr="0" custT="0"/>
      <dgm:spPr>
        <a:solidFill>
          <a:schemeClr val="accent1">
            <a:lumMod val="40000"/>
            <a:lumOff val="60000"/>
          </a:schemeClr>
        </a:solidFill>
      </dgm:spPr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b="1"/>
            <a:t>Ley 59/1987 </a:t>
          </a:r>
          <a:r>
            <a:rPr lang="en-US" b="1"/>
            <a:t>Código Civil</a:t>
          </a:r>
          <a:r>
            <a:rPr lang="en-US"/>
            <a:t/>
          </a:r>
          <a:endParaRPr lang="en-US"/>
        </a:p>
      </dgm:t>
    </dgm:pt>
    <dgm:pt modelId="{AB022DCE-A109-4C80-A779-C0EFB5CEA621}" cxnId="{E5D3C94B-C5DD-45AF-B78D-71D38E061F98}" type="parTrans">
      <dgm:prSet/>
      <dgm:spPr/>
    </dgm:pt>
    <dgm:pt modelId="{844B9E1C-A603-4CCA-989F-2C9F7686227F}" cxnId="{E5D3C94B-C5DD-45AF-B78D-71D38E061F98}" type="sibTrans">
      <dgm:prSet/>
      <dgm:spPr/>
    </dgm:pt>
    <dgm:pt modelId="{D182F97C-FAB8-42E6-BFEE-B370169278D8}">
      <dgm:prSet phldr="0" custT="0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en-US">
              <a:sym typeface="+mn-ea"/>
            </a:rPr>
            <a:t>L</a:t>
          </a:r>
          <a:r>
            <a:rPr lang="en-US">
              <a:sym typeface="+mn-ea"/>
            </a:rPr>
            <a:t>as cooperativas</a:t>
          </a:r>
          <a:r>
            <a:rPr lang="en-US"/>
            <a:t>on personas jurídicas</a:t>
          </a:r>
          <a:endParaRPr lang="en-US"/>
        </a:p>
      </dgm:t>
    </dgm:pt>
    <dgm:pt modelId="{39EACE06-267B-4D75-8329-2FB848304634}" cxnId="{59498AA9-C396-4D7B-B571-E4E7474E723F}" type="parTrans">
      <dgm:prSet/>
      <dgm:spPr/>
    </dgm:pt>
    <dgm:pt modelId="{5E3B5675-3FA7-43E6-80DA-EEDD508311AF}" cxnId="{59498AA9-C396-4D7B-B571-E4E7474E723F}" type="sibTrans">
      <dgm:prSet/>
      <dgm:spPr/>
    </dgm:pt>
    <dgm:pt modelId="{C2831353-8ABD-4C22-AD88-A20BEE5D7237}">
      <dgm:prSet phldr="0" custT="0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en-US" altLang="en-US">
              <a:sym typeface="+mn-ea"/>
            </a:rPr>
            <a:t>L</a:t>
          </a:r>
          <a:r>
            <a:rPr lang="en-US" altLang="en-US">
              <a:sym typeface="+mn-ea"/>
            </a:rPr>
            <a:t>a constituci</a:t>
          </a:r>
          <a:r>
            <a:rPr lang="en-US" altLang="en-US">
              <a:sym typeface="+mn-ea"/>
            </a:rPr>
            <a:t>ó</a:t>
          </a:r>
          <a:r>
            <a:rPr lang="en-US" altLang="en-US">
              <a:sym typeface="+mn-ea"/>
            </a:rPr>
            <a:t>n y extinci</a:t>
          </a:r>
          <a:r>
            <a:rPr lang="en-US" altLang="en-US">
              <a:sym typeface="+mn-ea"/>
            </a:rPr>
            <a:t>ó</a:t>
          </a:r>
          <a:r>
            <a:rPr lang="en-US" altLang="en-US">
              <a:sym typeface="+mn-ea"/>
            </a:rPr>
            <a:t>n de las personas jur</a:t>
          </a:r>
          <a:r>
            <a:rPr lang="en-US" altLang="en-US">
              <a:sym typeface="+mn-ea"/>
            </a:rPr>
            <a:t>í</a:t>
          </a:r>
          <a:r>
            <a:rPr lang="en-US" altLang="en-US">
              <a:sym typeface="+mn-ea"/>
            </a:rPr>
            <a:t>dicas </a:t>
          </a:r>
          <a:r>
            <a:rPr lang="en-US" altLang="en-US"/>
            <a:t>se anotan o inscriben en los registros p</a:t>
          </a:r>
          <a:r>
            <a:rPr lang="en-US" altLang="en-US"/>
            <a:t>ú</a:t>
          </a:r>
          <a:r>
            <a:rPr lang="en-US" altLang="en-US"/>
            <a:t>blicos que determinen las leyes</a:t>
          </a:r>
          <a:endParaRPr lang="en-US" altLang="en-US"/>
        </a:p>
      </dgm:t>
    </dgm:pt>
    <dgm:pt modelId="{C49FCDDB-0C96-4435-BB9D-F86CEB91D977}" cxnId="{9F176CBB-CAB9-4DE0-9CEC-31286E2855A4}" type="parTrans">
      <dgm:prSet/>
      <dgm:spPr/>
    </dgm:pt>
    <dgm:pt modelId="{7307E82B-807D-434D-852D-FE92AE1A4C7B}" cxnId="{9F176CBB-CAB9-4DE0-9CEC-31286E2855A4}" type="sibTrans">
      <dgm:prSet/>
      <dgm:spPr/>
    </dgm:pt>
    <dgm:pt modelId="{7DEE57A4-B1B6-4608-9F48-8888D1E0D439}">
      <dgm:prSet phldrT="[Text]" phldr="0" custT="0"/>
      <dgm:spPr>
        <a:solidFill>
          <a:schemeClr val="accent1">
            <a:lumMod val="20000"/>
            <a:lumOff val="80000"/>
          </a:schemeClr>
        </a:solidFill>
      </dgm:spPr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en-US" b="1">
              <a:solidFill>
                <a:schemeClr val="tx1"/>
              </a:solidFill>
            </a:rPr>
            <a:t>Ley No. 36/1982 </a:t>
          </a:r>
          <a:r>
            <a:rPr lang="en-US" altLang="en-US" b="1">
              <a:solidFill>
                <a:schemeClr val="tx1"/>
              </a:solidFill>
            </a:rPr>
            <a:t>de </a:t>
          </a:r>
          <a:r>
            <a:rPr lang="en-US" altLang="en-US" b="1">
              <a:solidFill>
                <a:schemeClr val="tx1"/>
              </a:solidFill>
            </a:rPr>
            <a:t>Cooperativas Agropecuarias</a:t>
          </a:r>
          <a:r>
            <a:rPr lang="en-US" b="1">
              <a:solidFill>
                <a:schemeClr val="tx1"/>
              </a:solidFill>
            </a:rPr>
            <a:t/>
          </a:r>
          <a:endParaRPr lang="en-US" b="1">
            <a:solidFill>
              <a:schemeClr val="tx1"/>
            </a:solidFill>
          </a:endParaRPr>
        </a:p>
      </dgm:t>
    </dgm:pt>
    <dgm:pt modelId="{5D3AA81D-F69C-4366-A270-6C4DC85E6A02}" cxnId="{82948793-E490-4763-8FDC-0E1D62D11EB2}" type="parTrans">
      <dgm:prSet/>
      <dgm:spPr/>
      <dgm:t>
        <a:bodyPr/>
        <a:p>
          <a:endParaRPr lang="en-US"/>
        </a:p>
      </dgm:t>
    </dgm:pt>
    <dgm:pt modelId="{68838B98-A7FF-4F65-995A-5F7AC83FDC98}" cxnId="{82948793-E490-4763-8FDC-0E1D62D11EB2}" type="sibTrans">
      <dgm:prSet/>
      <dgm:spPr/>
      <dgm:t>
        <a:bodyPr/>
        <a:p>
          <a:endParaRPr lang="en-US"/>
        </a:p>
      </dgm:t>
    </dgm:pt>
    <dgm:pt modelId="{E91C9D1E-4C07-4432-ABD1-B6B0F3D3976D}">
      <dgm:prSet phldr="0" custT="0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en-US" altLang="en-US">
              <a:solidFill>
                <a:schemeClr val="tx1"/>
              </a:solidFill>
            </a:rPr>
            <a:t>P</a:t>
          </a:r>
          <a:r>
            <a:rPr lang="en-US" altLang="en-US">
              <a:solidFill>
                <a:schemeClr val="tx1"/>
              </a:solidFill>
            </a:rPr>
            <a:t>rimer cuerpo normativo cubano que dot</a:t>
          </a:r>
          <a:r>
            <a:rPr lang="en-US" altLang="en-US">
              <a:solidFill>
                <a:schemeClr val="tx1"/>
              </a:solidFill>
            </a:rPr>
            <a:t>ó</a:t>
          </a:r>
          <a:r>
            <a:rPr lang="en-US" altLang="en-US">
              <a:solidFill>
                <a:schemeClr val="tx1"/>
              </a:solidFill>
            </a:rPr>
            <a:t> a las cooperativas de un marco legal propio</a:t>
          </a:r>
          <a:r>
            <a:rPr lang="en-US" altLang="en-US">
              <a:solidFill>
                <a:schemeClr val="tx1"/>
              </a:solidFill>
            </a:rPr>
            <a:t/>
          </a:r>
          <a:endParaRPr lang="en-US" altLang="en-US">
            <a:solidFill>
              <a:schemeClr val="tx1"/>
            </a:solidFill>
          </a:endParaRPr>
        </a:p>
      </dgm:t>
    </dgm:pt>
    <dgm:pt modelId="{0EC63D32-EB4E-45DD-8DD8-30429BF1C1AC}" cxnId="{50CB72C1-B6DB-489F-9077-EC6F32CBD86A}" type="parTrans">
      <dgm:prSet/>
      <dgm:spPr/>
    </dgm:pt>
    <dgm:pt modelId="{742752C4-98A6-4447-B245-92977BED19D4}" cxnId="{50CB72C1-B6DB-489F-9077-EC6F32CBD86A}" type="sibTrans">
      <dgm:prSet/>
      <dgm:spPr/>
    </dgm:pt>
    <dgm:pt modelId="{B71967C3-3C17-4D1D-9681-1AF23D3963E4}">
      <dgm:prSet phldr="0" custT="1"/>
      <dgm:spPr>
        <a:solidFill>
          <a:schemeClr val="accent1">
            <a:lumMod val="20000"/>
            <a:lumOff val="80000"/>
          </a:schemeClr>
        </a:solidFill>
        <a:ln>
          <a:solidFill>
            <a:schemeClr val="bg2"/>
          </a:solidFill>
        </a:ln>
      </dgm:spPr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800" b="1">
              <a:solidFill>
                <a:schemeClr val="accent1">
                  <a:lumMod val="50000"/>
                </a:schemeClr>
              </a:solidFill>
            </a:rPr>
            <a:t>INICIOS</a:t>
          </a:r>
          <a:r>
            <a:rPr lang="en-US" sz="700" b="1">
              <a:solidFill>
                <a:schemeClr val="accent1">
                  <a:lumMod val="50000"/>
                </a:schemeClr>
              </a:solidFill>
            </a:rPr>
            <a:t/>
          </a:r>
          <a:endParaRPr lang="en-US" sz="700" b="1">
            <a:solidFill>
              <a:schemeClr val="accent1">
                <a:lumMod val="50000"/>
              </a:schemeClr>
            </a:solidFill>
          </a:endParaRPr>
        </a:p>
      </dgm:t>
    </dgm:pt>
    <dgm:pt modelId="{33B6E9CD-0F07-4094-8D3C-746F5704B624}" cxnId="{4265F19B-544C-4CDD-AF96-5F922B4F3A07}" type="parTrans">
      <dgm:prSet/>
      <dgm:spPr/>
    </dgm:pt>
    <dgm:pt modelId="{7A2A4AF5-1D75-4716-88C5-BECB8B02F96C}" cxnId="{4265F19B-544C-4CDD-AF96-5F922B4F3A07}" type="sibTrans">
      <dgm:prSet/>
      <dgm:spPr/>
    </dgm:pt>
    <dgm:pt modelId="{A935970B-1D40-4DAE-A01F-A8B89F916B0A}">
      <dgm:prSet phldr="0" custT="1"/>
      <dgm:spPr>
        <a:ln>
          <a:solidFill>
            <a:schemeClr val="bg2"/>
          </a:solidFill>
        </a:ln>
      </dgm:spPr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en-US" altLang="en-US" sz="500">
              <a:solidFill>
                <a:schemeClr val="accent1">
                  <a:lumMod val="50000"/>
                </a:schemeClr>
              </a:solidFill>
              <a:sym typeface="+mn-ea"/>
            </a:rPr>
            <a:t>Cooperativas Ca</a:t>
          </a:r>
          <a:r>
            <a:rPr lang="en-US" altLang="en-US" sz="500">
              <a:solidFill>
                <a:schemeClr val="accent1">
                  <a:lumMod val="50000"/>
                </a:schemeClr>
              </a:solidFill>
              <a:sym typeface="+mn-ea"/>
            </a:rPr>
            <a:t>ñ</a:t>
          </a:r>
          <a:r>
            <a:rPr lang="en-US" altLang="en-US" sz="500">
              <a:solidFill>
                <a:schemeClr val="accent1">
                  <a:lumMod val="50000"/>
                </a:schemeClr>
              </a:solidFill>
              <a:sym typeface="+mn-ea"/>
            </a:rPr>
            <a:t>eras (cooperativas agr</a:t>
          </a:r>
          <a:r>
            <a:rPr lang="en-US" altLang="en-US" sz="500">
              <a:solidFill>
                <a:schemeClr val="accent1">
                  <a:lumMod val="50000"/>
                </a:schemeClr>
              </a:solidFill>
              <a:sym typeface="+mn-ea"/>
            </a:rPr>
            <a:t>í</a:t>
          </a:r>
          <a:r>
            <a:rPr lang="en-US" altLang="en-US" sz="500">
              <a:solidFill>
                <a:schemeClr val="accent1">
                  <a:lumMod val="50000"/>
                </a:schemeClr>
              </a:solidFill>
              <a:sym typeface="+mn-ea"/>
            </a:rPr>
            <a:t>colas proletarias socialistas</a:t>
          </a:r>
          <a:r>
            <a:rPr lang="en-US" altLang="en-US" sz="500">
              <a:solidFill>
                <a:schemeClr val="accent1">
                  <a:lumMod val="50000"/>
                </a:schemeClr>
              </a:solidFill>
              <a:sym typeface="+mn-ea"/>
            </a:rPr>
            <a:t>) en 1960-1962</a:t>
          </a:r>
          <a:r>
            <a:rPr lang="en-US" altLang="en-US" sz="500">
              <a:solidFill>
                <a:schemeClr val="accent1">
                  <a:lumMod val="50000"/>
                </a:schemeClr>
              </a:solidFill>
              <a:sym typeface="+mn-ea"/>
            </a:rPr>
            <a:t/>
          </a:r>
          <a:endParaRPr lang="en-US" altLang="en-US" sz="500">
            <a:solidFill>
              <a:schemeClr val="accent1">
                <a:lumMod val="50000"/>
              </a:schemeClr>
            </a:solidFill>
            <a:sym typeface="+mn-ea"/>
          </a:endParaRPr>
        </a:p>
      </dgm:t>
    </dgm:pt>
    <dgm:pt modelId="{789D7BCA-6986-49B2-8301-6705BD741137}" cxnId="{E2ECA354-299E-45A6-8867-0E3D7E5C35CA}" type="parTrans">
      <dgm:prSet/>
      <dgm:spPr/>
    </dgm:pt>
    <dgm:pt modelId="{B21B6D56-2CB8-490A-BF25-47D4C348FF0B}" cxnId="{E2ECA354-299E-45A6-8867-0E3D7E5C35CA}" type="sibTrans">
      <dgm:prSet/>
      <dgm:spPr/>
    </dgm:pt>
    <dgm:pt modelId="{06E16F01-6CA4-46C8-9DF6-D773F1A2B901}">
      <dgm:prSet phldr="0" custT="1"/>
      <dgm:spPr>
        <a:ln>
          <a:solidFill>
            <a:schemeClr val="bg2"/>
          </a:solidFill>
        </a:ln>
      </dgm:spPr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en-US" altLang="en-US" sz="500">
              <a:solidFill>
                <a:schemeClr val="accent1">
                  <a:lumMod val="50000"/>
                </a:schemeClr>
              </a:solidFill>
              <a:sym typeface="+mn-ea"/>
            </a:rPr>
            <a:t>En los </a:t>
          </a:r>
          <a:r>
            <a:rPr lang="en-US" altLang="en-US" sz="500">
              <a:solidFill>
                <a:schemeClr val="accent1">
                  <a:lumMod val="50000"/>
                </a:schemeClr>
              </a:solidFill>
              <a:sym typeface="+mn-ea"/>
            </a:rPr>
            <a:t>60’</a:t>
          </a:r>
          <a:r>
            <a:rPr lang="en-US" altLang="en-US" sz="500">
              <a:solidFill>
                <a:schemeClr val="accent1">
                  <a:lumMod val="50000"/>
                </a:schemeClr>
              </a:solidFill>
              <a:sym typeface="+mn-ea"/>
            </a:rPr>
            <a:t>, los agricultores </a:t>
          </a:r>
          <a:r>
            <a:rPr lang="en-US" altLang="en-US" sz="500">
              <a:solidFill>
                <a:schemeClr val="accent1">
                  <a:lumMod val="50000"/>
                </a:schemeClr>
              </a:solidFill>
              <a:sym typeface="+mn-ea"/>
            </a:rPr>
            <a:t>peque</a:t>
          </a:r>
          <a:r>
            <a:rPr lang="en-US" altLang="en-US" sz="500">
              <a:solidFill>
                <a:schemeClr val="accent1">
                  <a:lumMod val="50000"/>
                </a:schemeClr>
              </a:solidFill>
              <a:sym typeface="+mn-ea"/>
            </a:rPr>
            <a:t>ñ</a:t>
          </a:r>
          <a:r>
            <a:rPr lang="en-US" altLang="en-US" sz="500">
              <a:solidFill>
                <a:schemeClr val="accent1">
                  <a:lumMod val="50000"/>
                </a:schemeClr>
              </a:solidFill>
              <a:sym typeface="+mn-ea"/>
            </a:rPr>
            <a:t>os</a:t>
          </a:r>
          <a:r>
            <a:rPr lang="en-US" altLang="en-US" sz="500">
              <a:solidFill>
                <a:schemeClr val="accent1">
                  <a:lumMod val="50000"/>
                </a:schemeClr>
              </a:solidFill>
              <a:sym typeface="+mn-ea"/>
            </a:rPr>
            <a:t> se agruparon en bases campesinas para gestionar colectivamente insumos, recursos materiales y cr</a:t>
          </a:r>
          <a:r>
            <a:rPr lang="en-US" altLang="en-US" sz="500">
              <a:solidFill>
                <a:schemeClr val="accent1">
                  <a:lumMod val="50000"/>
                </a:schemeClr>
              </a:solidFill>
              <a:sym typeface="+mn-ea"/>
            </a:rPr>
            <a:t>é</a:t>
          </a:r>
          <a:r>
            <a:rPr lang="en-US" altLang="en-US" sz="500">
              <a:solidFill>
                <a:schemeClr val="accent1">
                  <a:lumMod val="50000"/>
                </a:schemeClr>
              </a:solidFill>
              <a:sym typeface="+mn-ea"/>
            </a:rPr>
            <a:t>ditos agr</a:t>
          </a:r>
          <a:r>
            <a:rPr lang="en-US" altLang="en-US" sz="500">
              <a:solidFill>
                <a:schemeClr val="accent1">
                  <a:lumMod val="50000"/>
                </a:schemeClr>
              </a:solidFill>
              <a:sym typeface="+mn-ea"/>
            </a:rPr>
            <a:t>í</a:t>
          </a:r>
          <a:r>
            <a:rPr lang="en-US" altLang="en-US" sz="500">
              <a:solidFill>
                <a:schemeClr val="accent1">
                  <a:lumMod val="50000"/>
                </a:schemeClr>
              </a:solidFill>
              <a:sym typeface="+mn-ea"/>
            </a:rPr>
            <a:t>colas.</a:t>
          </a:r>
          <a:r>
            <a:rPr lang="en-US" altLang="en-US" sz="500">
              <a:solidFill>
                <a:schemeClr val="accent1">
                  <a:lumMod val="50000"/>
                </a:schemeClr>
              </a:solidFill>
              <a:sym typeface="+mn-ea"/>
            </a:rPr>
            <a:t>.</a:t>
          </a:r>
          <a:r>
            <a:rPr lang="en-US" altLang="en-US" sz="500">
              <a:solidFill>
                <a:schemeClr val="accent1">
                  <a:lumMod val="50000"/>
                </a:schemeClr>
              </a:solidFill>
              <a:sym typeface="+mn-ea"/>
            </a:rPr>
            <a:t/>
          </a:r>
          <a:endParaRPr lang="en-US" altLang="en-US" sz="500">
            <a:solidFill>
              <a:schemeClr val="accent1">
                <a:lumMod val="50000"/>
              </a:schemeClr>
            </a:solidFill>
            <a:sym typeface="+mn-ea"/>
          </a:endParaRPr>
        </a:p>
      </dgm:t>
    </dgm:pt>
    <dgm:pt modelId="{04EEA4B7-FC5F-43F4-ABB2-F64DBE9FC125}" cxnId="{162196F1-D243-4D1B-817E-6F80F376027D}" type="parTrans">
      <dgm:prSet/>
      <dgm:spPr/>
    </dgm:pt>
    <dgm:pt modelId="{38209D9B-2A54-4BD0-8C9E-E5BA2F1173D3}" cxnId="{162196F1-D243-4D1B-817E-6F80F376027D}" type="sibTrans">
      <dgm:prSet/>
      <dgm:spPr/>
    </dgm:pt>
    <dgm:pt modelId="{671DCCD1-82F8-4BD6-BDCA-F7453ADDAE2F}">
      <dgm:prSet phldr="0" custT="1"/>
      <dgm:spPr>
        <a:ln>
          <a:solidFill>
            <a:schemeClr val="bg2"/>
          </a:solidFill>
        </a:ln>
      </dgm:spPr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en-US" sz="500">
              <a:solidFill>
                <a:schemeClr val="accent1">
                  <a:lumMod val="50000"/>
                </a:schemeClr>
              </a:solidFill>
              <a:sym typeface="+mn-ea"/>
            </a:rPr>
            <a:t>Constitución de 1976 a</a:t>
          </a:r>
          <a:r>
            <a:rPr lang="en-US" altLang="en-US" sz="500">
              <a:solidFill>
                <a:schemeClr val="accent1">
                  <a:lumMod val="50000"/>
                </a:schemeClr>
              </a:solidFill>
            </a:rPr>
            <a:t>utoriza la organizaci</a:t>
          </a:r>
          <a:r>
            <a:rPr lang="en-US" altLang="en-US" sz="500">
              <a:solidFill>
                <a:schemeClr val="accent1">
                  <a:lumMod val="50000"/>
                </a:schemeClr>
              </a:solidFill>
            </a:rPr>
            <a:t>ó</a:t>
          </a:r>
          <a:r>
            <a:rPr lang="en-US" altLang="en-US" sz="500">
              <a:solidFill>
                <a:schemeClr val="accent1">
                  <a:lumMod val="50000"/>
                </a:schemeClr>
              </a:solidFill>
            </a:rPr>
            <a:t>n de cooperativas agropecuarias en los casos y en forma que la ley establece.</a:t>
          </a:r>
          <a:r>
            <a:rPr lang="en-US" altLang="en-US" sz="500">
              <a:solidFill>
                <a:schemeClr val="accent1">
                  <a:lumMod val="50000"/>
                </a:schemeClr>
              </a:solidFill>
            </a:rPr>
            <a:t/>
          </a:r>
          <a:endParaRPr lang="en-US" altLang="en-US" sz="500">
            <a:solidFill>
              <a:schemeClr val="accent1">
                <a:lumMod val="50000"/>
              </a:schemeClr>
            </a:solidFill>
          </a:endParaRPr>
        </a:p>
      </dgm:t>
    </dgm:pt>
    <dgm:pt modelId="{712F38F9-6789-4B2B-A816-7FD81C595211}" cxnId="{F483D5D4-AE74-41E5-8CF1-55DE1F595FE5}" type="parTrans">
      <dgm:prSet/>
      <dgm:spPr/>
    </dgm:pt>
    <dgm:pt modelId="{3D10B3ED-1796-44A2-882F-C01B6090A917}" cxnId="{F483D5D4-AE74-41E5-8CF1-55DE1F595FE5}" type="sibTrans">
      <dgm:prSet/>
      <dgm:spPr/>
    </dgm:pt>
    <dgm:pt modelId="{AF2F0B6F-151E-4230-BAFE-DB83CD0024BD}" type="pres">
      <dgm:prSet presAssocID="{33F52FB2-BDC6-4391-BE3E-DBCF5EA1B0EB}" presName="CompostProcess" presStyleCnt="0">
        <dgm:presLayoutVars>
          <dgm:dir/>
          <dgm:resizeHandles val="exact"/>
        </dgm:presLayoutVars>
      </dgm:prSet>
      <dgm:spPr/>
    </dgm:pt>
    <dgm:pt modelId="{D1B0AECF-C62A-4C39-8FDC-DDD5D65A1646}" type="pres">
      <dgm:prSet presAssocID="{33F52FB2-BDC6-4391-BE3E-DBCF5EA1B0EB}" presName="arrow" presStyleLbl="bgShp" presStyleIdx="0" presStyleCnt="1"/>
      <dgm:spPr/>
    </dgm:pt>
    <dgm:pt modelId="{C39D3858-95A8-4B81-9FE2-F241C56ED8AC}" type="pres">
      <dgm:prSet presAssocID="{33F52FB2-BDC6-4391-BE3E-DBCF5EA1B0EB}" presName="linearProcess" presStyleCnt="0"/>
      <dgm:spPr/>
    </dgm:pt>
    <dgm:pt modelId="{7E223FCC-30E5-459E-A741-203937224355}" type="pres">
      <dgm:prSet presAssocID="{0B18C564-D922-4017-A043-C4718D6ED362}" presName="textNode" presStyleLbl="node1" presStyleIdx="0" presStyleCnt="7">
        <dgm:presLayoutVars>
          <dgm:bulletEnabled val="1"/>
        </dgm:presLayoutVars>
      </dgm:prSet>
      <dgm:spPr/>
    </dgm:pt>
    <dgm:pt modelId="{15CDB7FD-5C4D-4041-B8D2-DD8A53B1D2D8}" type="pres">
      <dgm:prSet presAssocID="{604338ED-757D-45CA-A979-DE2E4C538104}" presName="sibTrans" presStyleCnt="0"/>
      <dgm:spPr/>
    </dgm:pt>
    <dgm:pt modelId="{BA8C41F0-0AEE-4F81-81B9-E6E72F50ACE2}" type="pres">
      <dgm:prSet presAssocID="{F1CD0CE5-BDA8-4AFD-ADF9-DE6E76439231}" presName="textNode" presStyleLbl="node1" presStyleIdx="1" presStyleCnt="7">
        <dgm:presLayoutVars>
          <dgm:bulletEnabled val="1"/>
        </dgm:presLayoutVars>
      </dgm:prSet>
      <dgm:spPr/>
    </dgm:pt>
    <dgm:pt modelId="{5F5B9FEE-7D65-4632-A5DE-1A7B2A59695D}" type="pres">
      <dgm:prSet presAssocID="{30DCCB0A-3146-4707-B6C9-7C81CBEA4AC9}" presName="sibTrans" presStyleCnt="0"/>
      <dgm:spPr/>
    </dgm:pt>
    <dgm:pt modelId="{5F2D0373-4B53-4C69-878D-4EA2832DC913}" type="pres">
      <dgm:prSet presAssocID="{84F798BF-6622-4A56-AB0C-A248B77AF207}" presName="textNode" presStyleLbl="node1" presStyleIdx="2" presStyleCnt="7">
        <dgm:presLayoutVars>
          <dgm:bulletEnabled val="1"/>
        </dgm:presLayoutVars>
      </dgm:prSet>
      <dgm:spPr/>
    </dgm:pt>
    <dgm:pt modelId="{C7B76DF8-394F-44BE-941D-5BBE5CD1BA3B}" type="pres">
      <dgm:prSet presAssocID="{DEC34980-2288-4BA7-B0DE-172778FB3058}" presName="sibTrans" presStyleCnt="0"/>
      <dgm:spPr/>
    </dgm:pt>
    <dgm:pt modelId="{5A5A3B86-4CB0-49F4-960E-E5BF1C6B7596}" type="pres">
      <dgm:prSet presAssocID="{6BCB4F74-F68D-4784-B0B7-5A0846871FDB}" presName="textNode" presStyleLbl="node1" presStyleIdx="3" presStyleCnt="7">
        <dgm:presLayoutVars>
          <dgm:bulletEnabled val="1"/>
        </dgm:presLayoutVars>
      </dgm:prSet>
      <dgm:spPr/>
    </dgm:pt>
    <dgm:pt modelId="{8E748447-DD3E-40E1-8DCF-9EB1AA1D392E}" type="pres">
      <dgm:prSet presAssocID="{12BD0034-EEB4-4092-850B-77E8D2F9342E}" presName="sibTrans" presStyleCnt="0"/>
      <dgm:spPr/>
    </dgm:pt>
    <dgm:pt modelId="{D9B25FD5-6AB8-4435-BE9D-7BE580EA4233}" type="pres">
      <dgm:prSet presAssocID="{A061E3C1-DFAF-4810-B15D-11AFD5F949BB}" presName="textNode" presStyleLbl="node1" presStyleIdx="4" presStyleCnt="7">
        <dgm:presLayoutVars>
          <dgm:bulletEnabled val="1"/>
        </dgm:presLayoutVars>
      </dgm:prSet>
      <dgm:spPr/>
    </dgm:pt>
    <dgm:pt modelId="{E57FA28B-38B1-454B-A0B8-9F553B6ECF0F}" type="pres">
      <dgm:prSet presAssocID="{844B9E1C-A603-4CCA-989F-2C9F7686227F}" presName="sibTrans" presStyleCnt="0"/>
      <dgm:spPr/>
    </dgm:pt>
    <dgm:pt modelId="{EBA53FF1-F206-4462-959E-0B45639D32DB}" type="pres">
      <dgm:prSet presAssocID="{7DEE57A4-B1B6-4608-9F48-8888D1E0D439}" presName="textNode" presStyleLbl="node1" presStyleIdx="5" presStyleCnt="7">
        <dgm:presLayoutVars>
          <dgm:bulletEnabled val="1"/>
        </dgm:presLayoutVars>
      </dgm:prSet>
      <dgm:spPr/>
    </dgm:pt>
    <dgm:pt modelId="{A01EDF51-052B-4944-BCB0-ADCE965043BA}" type="pres">
      <dgm:prSet presAssocID="{68838B98-A7FF-4F65-995A-5F7AC83FDC98}" presName="sibTrans" presStyleCnt="0"/>
      <dgm:spPr/>
    </dgm:pt>
    <dgm:pt modelId="{9424DD73-7A61-47E1-A6AE-6240E59873BF}" type="pres">
      <dgm:prSet presAssocID="{B71967C3-3C17-4D1D-9681-1AF23D3963E4}" presName="textNode" presStyleLbl="node1" presStyleIdx="6" presStyleCnt="7">
        <dgm:presLayoutVars>
          <dgm:bulletEnabled val="1"/>
        </dgm:presLayoutVars>
      </dgm:prSet>
      <dgm:spPr/>
    </dgm:pt>
  </dgm:ptLst>
  <dgm:cxnLst>
    <dgm:cxn modelId="{26B6AB58-1406-48FD-8689-FD08BB8C171B}" srcId="{33F52FB2-BDC6-4391-BE3E-DBCF5EA1B0EB}" destId="{0B18C564-D922-4017-A043-C4718D6ED362}" srcOrd="0" destOrd="0" parTransId="{657FC63E-66D7-402B-B112-03EC26A54D46}" sibTransId="{604338ED-757D-45CA-A979-DE2E4C538104}"/>
    <dgm:cxn modelId="{E210D604-5506-49A6-B0B0-019FB5AAF9D9}" srcId="{0B18C564-D922-4017-A043-C4718D6ED362}" destId="{DE5145C9-A8E2-4FEF-BB78-159505D3C086}" srcOrd="0" destOrd="0" parTransId="{C279822C-F1BD-47A2-8FA0-5C0355D93EFF}" sibTransId="{71CF7A95-5165-4756-BF7C-A3BAB3A01B16}"/>
    <dgm:cxn modelId="{94F878F0-A4AA-434F-9E98-D597CD8DFC17}" srcId="{0B18C564-D922-4017-A043-C4718D6ED362}" destId="{34E9253B-6A4E-444C-969E-7968438B5870}" srcOrd="1" destOrd="0" parTransId="{6644ABBC-FA97-4F75-96BD-CF53BA0ED6AF}" sibTransId="{BDE6CEBA-82CD-4C55-94DD-98480677D11D}"/>
    <dgm:cxn modelId="{4D9BDFA7-9F18-44FA-843D-9EFA8B7DC72B}" srcId="{33F52FB2-BDC6-4391-BE3E-DBCF5EA1B0EB}" destId="{F1CD0CE5-BDA8-4AFD-ADF9-DE6E76439231}" srcOrd="1" destOrd="0" parTransId="{9E719F61-77CF-4E2F-BD31-CE6906A0D426}" sibTransId="{30DCCB0A-3146-4707-B6C9-7C81CBEA4AC9}"/>
    <dgm:cxn modelId="{7AE985B1-884F-4458-8A51-6727C6268CF8}" srcId="{F1CD0CE5-BDA8-4AFD-ADF9-DE6E76439231}" destId="{CEC39CAA-F0ED-45A9-908A-5E52EF2A02F9}" srcOrd="0" destOrd="1" parTransId="{D4588F5A-632A-412F-9EA7-9CA87CB62CCA}" sibTransId="{C03023B9-6293-4221-BF43-3A3722E5CBE1}"/>
    <dgm:cxn modelId="{21ABA018-0893-40E7-9F3E-28339B356015}" srcId="{F1CD0CE5-BDA8-4AFD-ADF9-DE6E76439231}" destId="{3CE5C7B8-8629-4F9F-995E-4285EF80A683}" srcOrd="1" destOrd="1" parTransId="{D72C53C3-3E72-48F8-AA88-7D10976B7D42}" sibTransId="{9774F6EC-4F40-4B9B-8C46-00957774F187}"/>
    <dgm:cxn modelId="{37C05A71-AAB1-4F62-92FA-27E40550CB50}" srcId="{33F52FB2-BDC6-4391-BE3E-DBCF5EA1B0EB}" destId="{84F798BF-6622-4A56-AB0C-A248B77AF207}" srcOrd="2" destOrd="0" parTransId="{9EC37923-498F-4A0A-867B-9D4B4794E268}" sibTransId="{DEC34980-2288-4BA7-B0DE-172778FB3058}"/>
    <dgm:cxn modelId="{9DB34A64-FEA8-4F75-B620-113F409BD61C}" srcId="{84F798BF-6622-4A56-AB0C-A248B77AF207}" destId="{5BEDBA45-FA8D-47A9-91BC-A700AE81AA01}" srcOrd="0" destOrd="2" parTransId="{4315A555-DA73-4B59-ADB5-E31502A5CA85}" sibTransId="{0387E265-1A80-4C64-BB81-AE7C9BE784B9}"/>
    <dgm:cxn modelId="{1CF89DC6-542F-46A1-B9C1-281E91FC8CA3}" srcId="{84F798BF-6622-4A56-AB0C-A248B77AF207}" destId="{5653D35E-624D-486A-BC46-AB09938FD5EF}" srcOrd="1" destOrd="2" parTransId="{298836F8-0B1B-4E57-92F6-7B21A5B78039}" sibTransId="{88A51A76-8D89-4F90-9DBC-0224E0F82830}"/>
    <dgm:cxn modelId="{2A90AC44-7B85-4D69-A153-351AC5FBAFDD}" srcId="{84F798BF-6622-4A56-AB0C-A248B77AF207}" destId="{D2693CA9-B81C-4DDE-877D-EA0CEBD0AF37}" srcOrd="2" destOrd="2" parTransId="{FB13B9D1-4A65-4734-8190-853A269540CD}" sibTransId="{769DE75F-B8EA-4EF3-A3E1-745A71B1A328}"/>
    <dgm:cxn modelId="{47FDE762-25CF-47BF-8426-BD1C1F9EF514}" srcId="{33F52FB2-BDC6-4391-BE3E-DBCF5EA1B0EB}" destId="{6BCB4F74-F68D-4784-B0B7-5A0846871FDB}" srcOrd="3" destOrd="0" parTransId="{EED98D38-C106-484F-9312-DA74B3F42238}" sibTransId="{12BD0034-EEB4-4092-850B-77E8D2F9342E}"/>
    <dgm:cxn modelId="{8CA38045-A0E0-43BD-8251-1DAE783EF2DA}" srcId="{6BCB4F74-F68D-4784-B0B7-5A0846871FDB}" destId="{A267DB87-3180-4363-BA29-188DC84B55FB}" srcOrd="0" destOrd="3" parTransId="{66996B59-59A3-481C-804E-69C1ED17C0CE}" sibTransId="{1A0C1195-538D-49DC-B4B0-0A6989AA4EBF}"/>
    <dgm:cxn modelId="{5A1CD9F5-765B-4818-B5FA-2B8A48BA696A}" srcId="{6BCB4F74-F68D-4784-B0B7-5A0846871FDB}" destId="{CFD333F4-8693-4852-86A3-EE4EDD5310BF}" srcOrd="1" destOrd="3" parTransId="{4D851D02-935C-444E-A181-7D396C753D83}" sibTransId="{6286FDB3-B4AD-41EF-8BD4-A20951EBAA4E}"/>
    <dgm:cxn modelId="{E5D3C94B-C5DD-45AF-B78D-71D38E061F98}" srcId="{33F52FB2-BDC6-4391-BE3E-DBCF5EA1B0EB}" destId="{A061E3C1-DFAF-4810-B15D-11AFD5F949BB}" srcOrd="4" destOrd="0" parTransId="{AB022DCE-A109-4C80-A779-C0EFB5CEA621}" sibTransId="{844B9E1C-A603-4CCA-989F-2C9F7686227F}"/>
    <dgm:cxn modelId="{59498AA9-C396-4D7B-B571-E4E7474E723F}" srcId="{A061E3C1-DFAF-4810-B15D-11AFD5F949BB}" destId="{D182F97C-FAB8-42E6-BFEE-B370169278D8}" srcOrd="0" destOrd="4" parTransId="{39EACE06-267B-4D75-8329-2FB848304634}" sibTransId="{5E3B5675-3FA7-43E6-80DA-EEDD508311AF}"/>
    <dgm:cxn modelId="{9F176CBB-CAB9-4DE0-9CEC-31286E2855A4}" srcId="{A061E3C1-DFAF-4810-B15D-11AFD5F949BB}" destId="{C2831353-8ABD-4C22-AD88-A20BEE5D7237}" srcOrd="1" destOrd="4" parTransId="{C49FCDDB-0C96-4435-BB9D-F86CEB91D977}" sibTransId="{7307E82B-807D-434D-852D-FE92AE1A4C7B}"/>
    <dgm:cxn modelId="{82948793-E490-4763-8FDC-0E1D62D11EB2}" srcId="{33F52FB2-BDC6-4391-BE3E-DBCF5EA1B0EB}" destId="{7DEE57A4-B1B6-4608-9F48-8888D1E0D439}" srcOrd="5" destOrd="0" parTransId="{5D3AA81D-F69C-4366-A270-6C4DC85E6A02}" sibTransId="{68838B98-A7FF-4F65-995A-5F7AC83FDC98}"/>
    <dgm:cxn modelId="{50CB72C1-B6DB-489F-9077-EC6F32CBD86A}" srcId="{7DEE57A4-B1B6-4608-9F48-8888D1E0D439}" destId="{E91C9D1E-4C07-4432-ABD1-B6B0F3D3976D}" srcOrd="0" destOrd="5" parTransId="{0EC63D32-EB4E-45DD-8DD8-30429BF1C1AC}" sibTransId="{742752C4-98A6-4447-B245-92977BED19D4}"/>
    <dgm:cxn modelId="{4265F19B-544C-4CDD-AF96-5F922B4F3A07}" srcId="{33F52FB2-BDC6-4391-BE3E-DBCF5EA1B0EB}" destId="{B71967C3-3C17-4D1D-9681-1AF23D3963E4}" srcOrd="6" destOrd="0" parTransId="{33B6E9CD-0F07-4094-8D3C-746F5704B624}" sibTransId="{7A2A4AF5-1D75-4716-88C5-BECB8B02F96C}"/>
    <dgm:cxn modelId="{E2ECA354-299E-45A6-8867-0E3D7E5C35CA}" srcId="{B71967C3-3C17-4D1D-9681-1AF23D3963E4}" destId="{A935970B-1D40-4DAE-A01F-A8B89F916B0A}" srcOrd="0" destOrd="6" parTransId="{789D7BCA-6986-49B2-8301-6705BD741137}" sibTransId="{B21B6D56-2CB8-490A-BF25-47D4C348FF0B}"/>
    <dgm:cxn modelId="{162196F1-D243-4D1B-817E-6F80F376027D}" srcId="{B71967C3-3C17-4D1D-9681-1AF23D3963E4}" destId="{06E16F01-6CA4-46C8-9DF6-D773F1A2B901}" srcOrd="1" destOrd="6" parTransId="{04EEA4B7-FC5F-43F4-ABB2-F64DBE9FC125}" sibTransId="{38209D9B-2A54-4BD0-8C9E-E5BA2F1173D3}"/>
    <dgm:cxn modelId="{F483D5D4-AE74-41E5-8CF1-55DE1F595FE5}" srcId="{B71967C3-3C17-4D1D-9681-1AF23D3963E4}" destId="{671DCCD1-82F8-4BD6-BDCA-F7453ADDAE2F}" srcOrd="2" destOrd="6" parTransId="{712F38F9-6789-4B2B-A816-7FD81C595211}" sibTransId="{3D10B3ED-1796-44A2-882F-C01B6090A917}"/>
    <dgm:cxn modelId="{187E3C5D-2F56-413D-A26B-6A98E1A4D5F8}" type="presOf" srcId="{33F52FB2-BDC6-4391-BE3E-DBCF5EA1B0EB}" destId="{AF2F0B6F-151E-4230-BAFE-DB83CD0024BD}" srcOrd="0" destOrd="0" presId="urn:microsoft.com/office/officeart/2005/8/layout/hProcess9"/>
    <dgm:cxn modelId="{A78516D8-84B3-45C4-82E7-7F4E3FBFEF06}" type="presParOf" srcId="{AF2F0B6F-151E-4230-BAFE-DB83CD0024BD}" destId="{D1B0AECF-C62A-4C39-8FDC-DDD5D65A1646}" srcOrd="0" destOrd="0" presId="urn:microsoft.com/office/officeart/2005/8/layout/hProcess9"/>
    <dgm:cxn modelId="{6B53A678-8406-49E3-91CC-42140508E12E}" type="presParOf" srcId="{AF2F0B6F-151E-4230-BAFE-DB83CD0024BD}" destId="{C39D3858-95A8-4B81-9FE2-F241C56ED8AC}" srcOrd="1" destOrd="0" presId="urn:microsoft.com/office/officeart/2005/8/layout/hProcess9"/>
    <dgm:cxn modelId="{C2A394D6-563B-4F4A-A47A-75575E52730A}" type="presParOf" srcId="{C39D3858-95A8-4B81-9FE2-F241C56ED8AC}" destId="{7E223FCC-30E5-459E-A741-203937224355}" srcOrd="0" destOrd="1" presId="urn:microsoft.com/office/officeart/2005/8/layout/hProcess9"/>
    <dgm:cxn modelId="{9EC042F9-1B2A-4C45-839C-52E3FA147B32}" type="presOf" srcId="{0B18C564-D922-4017-A043-C4718D6ED362}" destId="{7E223FCC-30E5-459E-A741-203937224355}" srcOrd="0" destOrd="0" presId="urn:microsoft.com/office/officeart/2005/8/layout/hProcess9"/>
    <dgm:cxn modelId="{6842B178-F293-498E-8914-D30B15B87979}" type="presOf" srcId="{DE5145C9-A8E2-4FEF-BB78-159505D3C086}" destId="{7E223FCC-30E5-459E-A741-203937224355}" srcOrd="0" destOrd="1" presId="urn:microsoft.com/office/officeart/2005/8/layout/hProcess9"/>
    <dgm:cxn modelId="{556EB401-8691-4D62-BC56-AEC2EB5BE3EC}" type="presOf" srcId="{34E9253B-6A4E-444C-969E-7968438B5870}" destId="{7E223FCC-30E5-459E-A741-203937224355}" srcOrd="0" destOrd="2" presId="urn:microsoft.com/office/officeart/2005/8/layout/hProcess9"/>
    <dgm:cxn modelId="{CE86D3A9-A099-4AB7-A5C2-89CB8DBEC701}" type="presParOf" srcId="{C39D3858-95A8-4B81-9FE2-F241C56ED8AC}" destId="{15CDB7FD-5C4D-4041-B8D2-DD8A53B1D2D8}" srcOrd="1" destOrd="1" presId="urn:microsoft.com/office/officeart/2005/8/layout/hProcess9"/>
    <dgm:cxn modelId="{DCABC3C4-C3A9-47DB-AC39-231827BB572D}" type="presParOf" srcId="{C39D3858-95A8-4B81-9FE2-F241C56ED8AC}" destId="{BA8C41F0-0AEE-4F81-81B9-E6E72F50ACE2}" srcOrd="2" destOrd="1" presId="urn:microsoft.com/office/officeart/2005/8/layout/hProcess9"/>
    <dgm:cxn modelId="{6A03FDC1-7AB2-46D7-B1E1-813087892EAF}" type="presOf" srcId="{F1CD0CE5-BDA8-4AFD-ADF9-DE6E76439231}" destId="{BA8C41F0-0AEE-4F81-81B9-E6E72F50ACE2}" srcOrd="0" destOrd="0" presId="urn:microsoft.com/office/officeart/2005/8/layout/hProcess9"/>
    <dgm:cxn modelId="{5F589EFA-5597-4A50-BDE9-D1CC6D5BA4EF}" type="presOf" srcId="{CEC39CAA-F0ED-45A9-908A-5E52EF2A02F9}" destId="{BA8C41F0-0AEE-4F81-81B9-E6E72F50ACE2}" srcOrd="0" destOrd="1" presId="urn:microsoft.com/office/officeart/2005/8/layout/hProcess9"/>
    <dgm:cxn modelId="{D3BD8053-195B-42F1-922A-DF2A6B306019}" type="presOf" srcId="{3CE5C7B8-8629-4F9F-995E-4285EF80A683}" destId="{BA8C41F0-0AEE-4F81-81B9-E6E72F50ACE2}" srcOrd="0" destOrd="2" presId="urn:microsoft.com/office/officeart/2005/8/layout/hProcess9"/>
    <dgm:cxn modelId="{70BBBDFA-C825-4C2E-9B61-5707F8E4A404}" type="presParOf" srcId="{C39D3858-95A8-4B81-9FE2-F241C56ED8AC}" destId="{5F5B9FEE-7D65-4632-A5DE-1A7B2A59695D}" srcOrd="3" destOrd="1" presId="urn:microsoft.com/office/officeart/2005/8/layout/hProcess9"/>
    <dgm:cxn modelId="{20FD28ED-D5E1-4298-B981-DB170AEF10D6}" type="presParOf" srcId="{C39D3858-95A8-4B81-9FE2-F241C56ED8AC}" destId="{5F2D0373-4B53-4C69-878D-4EA2832DC913}" srcOrd="4" destOrd="1" presId="urn:microsoft.com/office/officeart/2005/8/layout/hProcess9"/>
    <dgm:cxn modelId="{BF5638F5-70B1-48B7-A196-371B2CD5B903}" type="presOf" srcId="{84F798BF-6622-4A56-AB0C-A248B77AF207}" destId="{5F2D0373-4B53-4C69-878D-4EA2832DC913}" srcOrd="0" destOrd="0" presId="urn:microsoft.com/office/officeart/2005/8/layout/hProcess9"/>
    <dgm:cxn modelId="{97E9197A-86E3-4875-B8EB-630D7843B247}" type="presOf" srcId="{5BEDBA45-FA8D-47A9-91BC-A700AE81AA01}" destId="{5F2D0373-4B53-4C69-878D-4EA2832DC913}" srcOrd="0" destOrd="1" presId="urn:microsoft.com/office/officeart/2005/8/layout/hProcess9"/>
    <dgm:cxn modelId="{0094F714-A7CC-4DB5-9D8B-6F1D5FA16E6D}" type="presOf" srcId="{5653D35E-624D-486A-BC46-AB09938FD5EF}" destId="{5F2D0373-4B53-4C69-878D-4EA2832DC913}" srcOrd="0" destOrd="2" presId="urn:microsoft.com/office/officeart/2005/8/layout/hProcess9"/>
    <dgm:cxn modelId="{3F705DCC-F0B3-4B1C-87A4-28E72ADC71C8}" type="presOf" srcId="{D2693CA9-B81C-4DDE-877D-EA0CEBD0AF37}" destId="{5F2D0373-4B53-4C69-878D-4EA2832DC913}" srcOrd="0" destOrd="3" presId="urn:microsoft.com/office/officeart/2005/8/layout/hProcess9"/>
    <dgm:cxn modelId="{949EBD5B-2B92-4EE3-A29B-380B31111AF8}" type="presParOf" srcId="{C39D3858-95A8-4B81-9FE2-F241C56ED8AC}" destId="{C7B76DF8-394F-44BE-941D-5BBE5CD1BA3B}" srcOrd="5" destOrd="1" presId="urn:microsoft.com/office/officeart/2005/8/layout/hProcess9"/>
    <dgm:cxn modelId="{6B52C979-5560-48B2-B1AC-F405D79DA244}" type="presParOf" srcId="{C39D3858-95A8-4B81-9FE2-F241C56ED8AC}" destId="{5A5A3B86-4CB0-49F4-960E-E5BF1C6B7596}" srcOrd="6" destOrd="1" presId="urn:microsoft.com/office/officeart/2005/8/layout/hProcess9"/>
    <dgm:cxn modelId="{5DAA5555-491D-497E-8AEC-E419D846BCE8}" type="presOf" srcId="{6BCB4F74-F68D-4784-B0B7-5A0846871FDB}" destId="{5A5A3B86-4CB0-49F4-960E-E5BF1C6B7596}" srcOrd="0" destOrd="0" presId="urn:microsoft.com/office/officeart/2005/8/layout/hProcess9"/>
    <dgm:cxn modelId="{12F6706D-DEDD-4B3B-86C0-590C6DA2D0E9}" type="presOf" srcId="{A267DB87-3180-4363-BA29-188DC84B55FB}" destId="{5A5A3B86-4CB0-49F4-960E-E5BF1C6B7596}" srcOrd="0" destOrd="1" presId="urn:microsoft.com/office/officeart/2005/8/layout/hProcess9"/>
    <dgm:cxn modelId="{3543308D-85F5-4981-8D34-2F95B5D7211A}" type="presOf" srcId="{CFD333F4-8693-4852-86A3-EE4EDD5310BF}" destId="{5A5A3B86-4CB0-49F4-960E-E5BF1C6B7596}" srcOrd="0" destOrd="2" presId="urn:microsoft.com/office/officeart/2005/8/layout/hProcess9"/>
    <dgm:cxn modelId="{6618F82C-D25B-4728-8A48-E95BBF7B0345}" type="presParOf" srcId="{C39D3858-95A8-4B81-9FE2-F241C56ED8AC}" destId="{8E748447-DD3E-40E1-8DCF-9EB1AA1D392E}" srcOrd="7" destOrd="1" presId="urn:microsoft.com/office/officeart/2005/8/layout/hProcess9"/>
    <dgm:cxn modelId="{04137024-BDF3-4A86-ADD1-1CBC2AE72293}" type="presParOf" srcId="{C39D3858-95A8-4B81-9FE2-F241C56ED8AC}" destId="{D9B25FD5-6AB8-4435-BE9D-7BE580EA4233}" srcOrd="8" destOrd="1" presId="urn:microsoft.com/office/officeart/2005/8/layout/hProcess9"/>
    <dgm:cxn modelId="{0359B2C9-2319-4798-91B8-EA37F98B8D3C}" type="presOf" srcId="{A061E3C1-DFAF-4810-B15D-11AFD5F949BB}" destId="{D9B25FD5-6AB8-4435-BE9D-7BE580EA4233}" srcOrd="0" destOrd="0" presId="urn:microsoft.com/office/officeart/2005/8/layout/hProcess9"/>
    <dgm:cxn modelId="{B28E5074-1A89-405E-837B-EF95DA934D80}" type="presOf" srcId="{D182F97C-FAB8-42E6-BFEE-B370169278D8}" destId="{D9B25FD5-6AB8-4435-BE9D-7BE580EA4233}" srcOrd="0" destOrd="1" presId="urn:microsoft.com/office/officeart/2005/8/layout/hProcess9"/>
    <dgm:cxn modelId="{C0FF167A-7CA2-4A1B-9390-ADCE024F8EEA}" type="presOf" srcId="{C2831353-8ABD-4C22-AD88-A20BEE5D7237}" destId="{D9B25FD5-6AB8-4435-BE9D-7BE580EA4233}" srcOrd="0" destOrd="2" presId="urn:microsoft.com/office/officeart/2005/8/layout/hProcess9"/>
    <dgm:cxn modelId="{64CFB4C0-9F13-4397-A022-5CE9FCBAC616}" type="presParOf" srcId="{C39D3858-95A8-4B81-9FE2-F241C56ED8AC}" destId="{E57FA28B-38B1-454B-A0B8-9F553B6ECF0F}" srcOrd="9" destOrd="1" presId="urn:microsoft.com/office/officeart/2005/8/layout/hProcess9"/>
    <dgm:cxn modelId="{2148FB62-45CE-4CBB-A4BC-87F7434DDB70}" type="presParOf" srcId="{C39D3858-95A8-4B81-9FE2-F241C56ED8AC}" destId="{EBA53FF1-F206-4462-959E-0B45639D32DB}" srcOrd="10" destOrd="1" presId="urn:microsoft.com/office/officeart/2005/8/layout/hProcess9"/>
    <dgm:cxn modelId="{64316789-EF3D-425C-97DF-2E06DC8017F2}" type="presOf" srcId="{7DEE57A4-B1B6-4608-9F48-8888D1E0D439}" destId="{EBA53FF1-F206-4462-959E-0B45639D32DB}" srcOrd="0" destOrd="0" presId="urn:microsoft.com/office/officeart/2005/8/layout/hProcess9"/>
    <dgm:cxn modelId="{EB796F9A-767B-49EB-9B66-08110FE2EC53}" type="presOf" srcId="{E91C9D1E-4C07-4432-ABD1-B6B0F3D3976D}" destId="{EBA53FF1-F206-4462-959E-0B45639D32DB}" srcOrd="0" destOrd="1" presId="urn:microsoft.com/office/officeart/2005/8/layout/hProcess9"/>
    <dgm:cxn modelId="{351CB44E-2269-4E6B-BEBF-D2B448CDBFB9}" type="presParOf" srcId="{C39D3858-95A8-4B81-9FE2-F241C56ED8AC}" destId="{A01EDF51-052B-4944-BCB0-ADCE965043BA}" srcOrd="11" destOrd="1" presId="urn:microsoft.com/office/officeart/2005/8/layout/hProcess9"/>
    <dgm:cxn modelId="{7D37C931-76C3-4C65-B8F6-140D44FA540F}" type="presParOf" srcId="{C39D3858-95A8-4B81-9FE2-F241C56ED8AC}" destId="{9424DD73-7A61-47E1-A6AE-6240E59873BF}" srcOrd="12" destOrd="1" presId="urn:microsoft.com/office/officeart/2005/8/layout/hProcess9"/>
    <dgm:cxn modelId="{57D69C3F-A7DB-45DD-8366-A151601679B0}" type="presOf" srcId="{B71967C3-3C17-4D1D-9681-1AF23D3963E4}" destId="{9424DD73-7A61-47E1-A6AE-6240E59873BF}" srcOrd="0" destOrd="0" presId="urn:microsoft.com/office/officeart/2005/8/layout/hProcess9"/>
    <dgm:cxn modelId="{AB217B8A-6817-4A9C-AEBC-9DBF2D3DD06C}" type="presOf" srcId="{A935970B-1D40-4DAE-A01F-A8B89F916B0A}" destId="{9424DD73-7A61-47E1-A6AE-6240E59873BF}" srcOrd="0" destOrd="1" presId="urn:microsoft.com/office/officeart/2005/8/layout/hProcess9"/>
    <dgm:cxn modelId="{E600EFCE-96FA-4CEA-B1A0-6F78648949B8}" type="presOf" srcId="{06E16F01-6CA4-46C8-9DF6-D773F1A2B901}" destId="{9424DD73-7A61-47E1-A6AE-6240E59873BF}" srcOrd="0" destOrd="2" presId="urn:microsoft.com/office/officeart/2005/8/layout/hProcess9"/>
    <dgm:cxn modelId="{56BF62A9-C8B1-43D2-BD73-857C348743F4}" type="presOf" srcId="{671DCCD1-82F8-4BD6-BDCA-F7453ADDAE2F}" destId="{9424DD73-7A61-47E1-A6AE-6240E59873BF}" srcOrd="0" destOrd="3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13F3BD1-1A0F-49EA-9E53-B425EC98B315}" type="doc">
      <dgm:prSet loTypeId="relationship" loCatId="relationship" qsTypeId="urn:microsoft.com/office/officeart/2005/8/quickstyle/simple1" qsCatId="simple" csTypeId="urn:microsoft.com/office/officeart/2005/8/colors/accent1_2" csCatId="accent1" phldr="1"/>
      <dgm:spPr/>
      <dgm:t>
        <a:bodyPr/>
        <a:p>
          <a:endParaRPr lang="en-US"/>
        </a:p>
      </dgm:t>
    </dgm:pt>
    <dgm:pt modelId="{B8EA585F-0CF4-46F4-AD71-F0DE517CE440}">
      <dgm:prSet phldrT="[Text]" phldr="0" custT="0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/>
            <a:t>NOMBRE</a:t>
          </a:r>
          <a:r>
            <a:rPr lang="en-US"/>
            <a:t/>
          </a:r>
          <a:endParaRPr lang="en-US"/>
        </a:p>
      </dgm:t>
    </dgm:pt>
    <dgm:pt modelId="{23770723-4B8E-4078-83DA-EACB3E423A70}" cxnId="{DFD3791C-DEB9-414F-96CF-05F424A6D106}" type="parTrans">
      <dgm:prSet/>
      <dgm:spPr/>
      <dgm:t>
        <a:bodyPr/>
        <a:p>
          <a:endParaRPr lang="en-US"/>
        </a:p>
      </dgm:t>
    </dgm:pt>
    <dgm:pt modelId="{BC5C9B55-430E-44A9-A2BB-7234E79CAF0D}" cxnId="{DFD3791C-DEB9-414F-96CF-05F424A6D106}" type="sibTrans">
      <dgm:prSet/>
      <dgm:spPr/>
      <dgm:t>
        <a:bodyPr/>
        <a:p>
          <a:endParaRPr lang="en-US"/>
        </a:p>
      </dgm:t>
    </dgm:pt>
    <dgm:pt modelId="{49F999DE-1DFD-4612-B4A7-876F3DCD2276}">
      <dgm:prSet phldr="0" custT="0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/>
            <a:t>Sugestión</a:t>
          </a:r>
          <a:r>
            <a:rPr lang="en-US"/>
            <a:t/>
          </a:r>
          <a:endParaRPr lang="en-US"/>
        </a:p>
      </dgm:t>
    </dgm:pt>
    <dgm:pt modelId="{36CA9F33-9326-4314-A3E3-E2A85EF10CF4}" cxnId="{A1BE19CB-7CC5-4B26-A74B-BCDBC2EB040B}" type="parTrans">
      <dgm:prSet/>
      <dgm:spPr/>
    </dgm:pt>
    <dgm:pt modelId="{9E068294-F0E6-46DF-A2C4-2693799B2642}" cxnId="{A1BE19CB-7CC5-4B26-A74B-BCDBC2EB040B}" type="sibTrans">
      <dgm:prSet/>
      <dgm:spPr/>
    </dgm:pt>
    <dgm:pt modelId="{D4B90D1A-D183-44B5-8D5F-C97E7612DE58}">
      <dgm:prSet phldr="0" custT="0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/>
            <a:t>Eufonía</a:t>
          </a:r>
          <a:r>
            <a:rPr lang="en-US"/>
            <a:t/>
          </a:r>
          <a:endParaRPr lang="en-US"/>
        </a:p>
      </dgm:t>
    </dgm:pt>
    <dgm:pt modelId="{7942B107-B5D6-44E9-B17D-2481CAFBD5CF}" cxnId="{B8D65AA7-AAE5-4AA9-AFE5-A684028AC8C1}" type="parTrans">
      <dgm:prSet/>
      <dgm:spPr/>
    </dgm:pt>
    <dgm:pt modelId="{030809DD-71E7-4A53-854A-D9FB66F28DDA}" cxnId="{B8D65AA7-AAE5-4AA9-AFE5-A684028AC8C1}" type="sibTrans">
      <dgm:prSet/>
      <dgm:spPr/>
    </dgm:pt>
    <dgm:pt modelId="{A400920E-38B1-4869-A063-6698E238E758}">
      <dgm:prSet phldr="0" custT="0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/>
            <a:t>Pronunciabilidad</a:t>
          </a:r>
          <a:endParaRPr lang="en-US"/>
        </a:p>
      </dgm:t>
    </dgm:pt>
    <dgm:pt modelId="{929057EC-C273-4FFD-B137-E201BFFB8444}" cxnId="{DD679107-ECCE-4F6C-B5C2-F816ED8B9165}" type="parTrans">
      <dgm:prSet/>
      <dgm:spPr/>
    </dgm:pt>
    <dgm:pt modelId="{24D72B1B-687D-4B8E-B03F-0FA47E11FC55}" cxnId="{DD679107-ECCE-4F6C-B5C2-F816ED8B9165}" type="sibTrans">
      <dgm:prSet/>
      <dgm:spPr/>
    </dgm:pt>
    <dgm:pt modelId="{64A54582-3FA1-4FCA-A14E-1EF0022B9172}">
      <dgm:prSet phldrT="[Text]" phldr="0" custT="0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/>
            <a:t>R</a:t>
          </a:r>
          <a:r>
            <a:rPr lang="en-US"/>
            <a:t>ecordación</a:t>
          </a:r>
          <a:r>
            <a:rPr lang="en-US"/>
            <a:t/>
          </a:r>
          <a:endParaRPr lang="en-US"/>
        </a:p>
      </dgm:t>
    </dgm:pt>
    <dgm:pt modelId="{B7A3650C-495C-4E56-B917-CE7FC72B5FC5}" cxnId="{E1AE3BFD-14D0-4169-8A53-4B910F9181EF}" type="parTrans">
      <dgm:prSet/>
      <dgm:spPr/>
      <dgm:t>
        <a:bodyPr/>
        <a:p>
          <a:endParaRPr lang="en-US"/>
        </a:p>
      </dgm:t>
    </dgm:pt>
    <dgm:pt modelId="{074A55E2-17CF-49E3-A256-03F66DF230D0}" cxnId="{E1AE3BFD-14D0-4169-8A53-4B910F9181EF}" type="sibTrans">
      <dgm:prSet/>
      <dgm:spPr/>
      <dgm:t>
        <a:bodyPr/>
        <a:p>
          <a:endParaRPr lang="en-US"/>
        </a:p>
      </dgm:t>
    </dgm:pt>
    <dgm:pt modelId="{1632FB79-9202-48F6-B056-BAB879309E6F}">
      <dgm:prSet phldr="0" custT="0"/>
      <dgm:spPr>
        <a:solidFill>
          <a:schemeClr val="accent1"/>
        </a:solidFill>
      </dgm:spPr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>
              <a:sym typeface="+mn-ea"/>
            </a:rPr>
            <a:t>Registrabildad</a:t>
          </a:r>
          <a:r>
            <a:rPr lang="en-US"/>
            <a:t/>
          </a:r>
          <a:endParaRPr lang="en-US"/>
        </a:p>
      </dgm:t>
    </dgm:pt>
    <dgm:pt modelId="{35D9E92F-DBB0-4E89-8520-A0C83B4C9A24}" cxnId="{745EB8AF-20D0-4BC8-9A57-6EF4A7DCD3AB}" type="parTrans">
      <dgm:prSet/>
      <dgm:spPr/>
    </dgm:pt>
    <dgm:pt modelId="{E9EBFBE9-E293-4F0C-BDA2-94DB5F07D0BA}" cxnId="{745EB8AF-20D0-4BC8-9A57-6EF4A7DCD3AB}" type="sibTrans">
      <dgm:prSet/>
      <dgm:spPr/>
    </dgm:pt>
    <dgm:pt modelId="{73DB44EA-0AA2-436B-92D5-416BF97F392F}">
      <dgm:prSet phldr="0" custT="0"/>
      <dgm:spPr>
        <a:solidFill>
          <a:schemeClr val="accent2"/>
        </a:solidFill>
      </dgm:spPr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/>
            <a:t>Singularidad</a:t>
          </a:r>
          <a:r>
            <a:rPr lang="en-US"/>
            <a:t/>
          </a:r>
          <a:endParaRPr lang="en-US"/>
        </a:p>
      </dgm:t>
    </dgm:pt>
    <dgm:pt modelId="{7BE54FD8-EAE6-4988-A3C0-F7D9AE26BE3B}" cxnId="{9076A2F0-2200-4F4F-AE4F-EB367FF82F68}" type="parTrans">
      <dgm:prSet/>
      <dgm:spPr/>
    </dgm:pt>
    <dgm:pt modelId="{34F3DD01-B144-47CC-A86D-EEB45E433EA1}" cxnId="{9076A2F0-2200-4F4F-AE4F-EB367FF82F68}" type="sibTrans">
      <dgm:prSet/>
      <dgm:spPr/>
    </dgm:pt>
    <dgm:pt modelId="{D1AA0C1C-ED46-412E-873D-C5D86240C097}">
      <dgm:prSet phldrT="[Text]" phldr="0" custT="0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/>
            <a:t>Brevedad</a:t>
          </a:r>
          <a:r>
            <a:rPr lang="en-US"/>
            <a:t/>
          </a:r>
          <a:endParaRPr lang="en-US"/>
        </a:p>
      </dgm:t>
    </dgm:pt>
    <dgm:pt modelId="{163AFCDF-A7C8-493D-B43F-6258C1E46BC0}" cxnId="{492FDE6A-EA6F-4D34-98DF-0AB642491E34}" type="parTrans">
      <dgm:prSet/>
      <dgm:spPr/>
      <dgm:t>
        <a:bodyPr/>
        <a:p>
          <a:endParaRPr lang="en-US"/>
        </a:p>
      </dgm:t>
    </dgm:pt>
    <dgm:pt modelId="{F879B8F4-BFF4-45E3-BE76-2FB037FDAF4D}" cxnId="{492FDE6A-EA6F-4D34-98DF-0AB642491E34}" type="sibTrans">
      <dgm:prSet/>
      <dgm:spPr/>
      <dgm:t>
        <a:bodyPr/>
        <a:p>
          <a:endParaRPr lang="en-US"/>
        </a:p>
      </dgm:t>
    </dgm:pt>
    <dgm:pt modelId="{8A9A30C5-C61C-47AB-A2A4-8AAB31ED2DFD}" type="pres">
      <dgm:prSet presAssocID="{B13F3BD1-1A0F-49EA-9E53-B425EC98B315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6E3DC405-65F0-45E5-AD54-43649479604E}" type="pres">
      <dgm:prSet presAssocID="{B8EA585F-0CF4-46F4-AD71-F0DE517CE440}" presName="centerShape" presStyleLbl="node0" presStyleIdx="0" presStyleCnt="1"/>
      <dgm:spPr/>
    </dgm:pt>
    <dgm:pt modelId="{431F3C7C-DD3C-4C7A-BCE0-A244723FE6DB}" type="pres">
      <dgm:prSet presAssocID="{36CA9F33-9326-4314-A3E3-E2A85EF10CF4}" presName="Name9" presStyleLbl="parChTrans1D2" presStyleIdx="0" presStyleCnt="7"/>
      <dgm:spPr/>
    </dgm:pt>
    <dgm:pt modelId="{20A1BAE9-E1C3-46DC-9C25-246B6BFD4395}" type="pres">
      <dgm:prSet presAssocID="{36CA9F33-9326-4314-A3E3-E2A85EF10CF4}" presName="connTx" presStyleCnt="0"/>
      <dgm:spPr/>
    </dgm:pt>
    <dgm:pt modelId="{68D48DB7-DAB0-4CE7-9DF9-406E6ACE596F}" type="pres">
      <dgm:prSet presAssocID="{49F999DE-1DFD-4612-B4A7-876F3DCD2276}" presName="node" presStyleLbl="node1" presStyleIdx="0" presStyleCnt="7">
        <dgm:presLayoutVars>
          <dgm:bulletEnabled val="1"/>
        </dgm:presLayoutVars>
      </dgm:prSet>
      <dgm:spPr/>
    </dgm:pt>
    <dgm:pt modelId="{89AC22B1-9A4B-4924-801B-7576971E2C06}" type="pres">
      <dgm:prSet presAssocID="{7942B107-B5D6-44E9-B17D-2481CAFBD5CF}" presName="Name9" presStyleLbl="parChTrans1D2" presStyleIdx="1" presStyleCnt="7"/>
      <dgm:spPr/>
    </dgm:pt>
    <dgm:pt modelId="{DF247B3E-E2A3-4DEE-9237-0D1B3F8E5A92}" type="pres">
      <dgm:prSet presAssocID="{7942B107-B5D6-44E9-B17D-2481CAFBD5CF}" presName="connTx" presStyleCnt="0"/>
      <dgm:spPr/>
    </dgm:pt>
    <dgm:pt modelId="{A1F57A27-43E2-4E6D-80AE-F5EB9BC38C58}" type="pres">
      <dgm:prSet presAssocID="{D4B90D1A-D183-44B5-8D5F-C97E7612DE58}" presName="node" presStyleLbl="node1" presStyleIdx="1" presStyleCnt="7">
        <dgm:presLayoutVars>
          <dgm:bulletEnabled val="1"/>
        </dgm:presLayoutVars>
      </dgm:prSet>
      <dgm:spPr/>
    </dgm:pt>
    <dgm:pt modelId="{C8DB2F5B-5968-4AD4-800E-BB8C4B2E3AAF}" type="pres">
      <dgm:prSet presAssocID="{929057EC-C273-4FFD-B137-E201BFFB8444}" presName="Name9" presStyleLbl="parChTrans1D2" presStyleIdx="2" presStyleCnt="7"/>
      <dgm:spPr/>
    </dgm:pt>
    <dgm:pt modelId="{8EE41BDF-82CB-4E01-AD65-858DD9B63E7B}" type="pres">
      <dgm:prSet presAssocID="{929057EC-C273-4FFD-B137-E201BFFB8444}" presName="connTx" presStyleCnt="0"/>
      <dgm:spPr/>
    </dgm:pt>
    <dgm:pt modelId="{541A904B-7895-4869-B6E2-DD31F65CA20B}" type="pres">
      <dgm:prSet presAssocID="{A400920E-38B1-4869-A063-6698E238E758}" presName="node" presStyleLbl="node1" presStyleIdx="2" presStyleCnt="7">
        <dgm:presLayoutVars>
          <dgm:bulletEnabled val="1"/>
        </dgm:presLayoutVars>
      </dgm:prSet>
      <dgm:spPr/>
    </dgm:pt>
    <dgm:pt modelId="{89D988DF-99D8-4D32-AC42-27E5196AD4FF}" type="pres">
      <dgm:prSet presAssocID="{B7A3650C-495C-4E56-B917-CE7FC72B5FC5}" presName="Name9" presStyleLbl="parChTrans1D2" presStyleIdx="3" presStyleCnt="7"/>
      <dgm:spPr/>
    </dgm:pt>
    <dgm:pt modelId="{8160A92C-453A-412F-981B-4395F6E0DF1C}" type="pres">
      <dgm:prSet presAssocID="{B7A3650C-495C-4E56-B917-CE7FC72B5FC5}" presName="connTx" presStyleCnt="0"/>
      <dgm:spPr/>
    </dgm:pt>
    <dgm:pt modelId="{7950D58A-FFF0-4710-AC18-2F8431BDA227}" type="pres">
      <dgm:prSet presAssocID="{64A54582-3FA1-4FCA-A14E-1EF0022B9172}" presName="node" presStyleLbl="node1" presStyleIdx="3" presStyleCnt="7">
        <dgm:presLayoutVars>
          <dgm:bulletEnabled val="1"/>
        </dgm:presLayoutVars>
      </dgm:prSet>
      <dgm:spPr/>
    </dgm:pt>
    <dgm:pt modelId="{72662147-FF39-4F53-BC2D-04D7FE488282}" type="pres">
      <dgm:prSet presAssocID="{35D9E92F-DBB0-4E89-8520-A0C83B4C9A24}" presName="Name9" presStyleLbl="parChTrans1D2" presStyleIdx="4" presStyleCnt="7"/>
      <dgm:spPr/>
    </dgm:pt>
    <dgm:pt modelId="{D47290DA-181F-4C61-9FBA-99D6687E9E1F}" type="pres">
      <dgm:prSet presAssocID="{35D9E92F-DBB0-4E89-8520-A0C83B4C9A24}" presName="connTx" presStyleCnt="0"/>
      <dgm:spPr/>
    </dgm:pt>
    <dgm:pt modelId="{F3DC3305-9316-46C9-B5D0-C496EA2B5695}" type="pres">
      <dgm:prSet presAssocID="{1632FB79-9202-48F6-B056-BAB879309E6F}" presName="node" presStyleLbl="node1" presStyleIdx="4" presStyleCnt="7">
        <dgm:presLayoutVars>
          <dgm:bulletEnabled val="1"/>
        </dgm:presLayoutVars>
      </dgm:prSet>
      <dgm:spPr/>
    </dgm:pt>
    <dgm:pt modelId="{DEBF7164-3589-49F8-B0D7-9663B74AC7F9}" type="pres">
      <dgm:prSet presAssocID="{7BE54FD8-EAE6-4988-A3C0-F7D9AE26BE3B}" presName="Name9" presStyleLbl="parChTrans1D2" presStyleIdx="5" presStyleCnt="7"/>
      <dgm:spPr/>
    </dgm:pt>
    <dgm:pt modelId="{ADB40956-8221-4A67-B500-07371AC2B244}" type="pres">
      <dgm:prSet presAssocID="{7BE54FD8-EAE6-4988-A3C0-F7D9AE26BE3B}" presName="connTx" presStyleCnt="0"/>
      <dgm:spPr/>
    </dgm:pt>
    <dgm:pt modelId="{80ED4AD2-20EB-4C13-B419-7C02947546E2}" type="pres">
      <dgm:prSet presAssocID="{73DB44EA-0AA2-436B-92D5-416BF97F392F}" presName="node" presStyleLbl="node1" presStyleIdx="5" presStyleCnt="7">
        <dgm:presLayoutVars>
          <dgm:bulletEnabled val="1"/>
        </dgm:presLayoutVars>
      </dgm:prSet>
      <dgm:spPr/>
    </dgm:pt>
    <dgm:pt modelId="{3588DA0C-745E-4882-97B0-455C4669AFD6}" type="pres">
      <dgm:prSet presAssocID="{163AFCDF-A7C8-493D-B43F-6258C1E46BC0}" presName="Name9" presStyleLbl="parChTrans1D2" presStyleIdx="6" presStyleCnt="7"/>
      <dgm:spPr/>
    </dgm:pt>
    <dgm:pt modelId="{50B11C5D-B1A0-4E71-8216-54255D477D07}" type="pres">
      <dgm:prSet presAssocID="{163AFCDF-A7C8-493D-B43F-6258C1E46BC0}" presName="connTx" presStyleCnt="0"/>
      <dgm:spPr/>
    </dgm:pt>
    <dgm:pt modelId="{14B257A7-9580-4CE4-9849-468440083D07}" type="pres">
      <dgm:prSet presAssocID="{D1AA0C1C-ED46-412E-873D-C5D86240C097}" presName="node" presStyleLbl="node1" presStyleIdx="6" presStyleCnt="7">
        <dgm:presLayoutVars>
          <dgm:bulletEnabled val="1"/>
        </dgm:presLayoutVars>
      </dgm:prSet>
      <dgm:spPr/>
    </dgm:pt>
  </dgm:ptLst>
  <dgm:cxnLst>
    <dgm:cxn modelId="{DFD3791C-DEB9-414F-96CF-05F424A6D106}" srcId="{B13F3BD1-1A0F-49EA-9E53-B425EC98B315}" destId="{B8EA585F-0CF4-46F4-AD71-F0DE517CE440}" srcOrd="0" destOrd="0" parTransId="{23770723-4B8E-4078-83DA-EACB3E423A70}" sibTransId="{BC5C9B55-430E-44A9-A2BB-7234E79CAF0D}"/>
    <dgm:cxn modelId="{A1BE19CB-7CC5-4B26-A74B-BCDBC2EB040B}" srcId="{B8EA585F-0CF4-46F4-AD71-F0DE517CE440}" destId="{49F999DE-1DFD-4612-B4A7-876F3DCD2276}" srcOrd="0" destOrd="0" parTransId="{36CA9F33-9326-4314-A3E3-E2A85EF10CF4}" sibTransId="{9E068294-F0E6-46DF-A2C4-2693799B2642}"/>
    <dgm:cxn modelId="{B8D65AA7-AAE5-4AA9-AFE5-A684028AC8C1}" srcId="{B8EA585F-0CF4-46F4-AD71-F0DE517CE440}" destId="{D4B90D1A-D183-44B5-8D5F-C97E7612DE58}" srcOrd="1" destOrd="0" parTransId="{7942B107-B5D6-44E9-B17D-2481CAFBD5CF}" sibTransId="{030809DD-71E7-4A53-854A-D9FB66F28DDA}"/>
    <dgm:cxn modelId="{DD679107-ECCE-4F6C-B5C2-F816ED8B9165}" srcId="{B8EA585F-0CF4-46F4-AD71-F0DE517CE440}" destId="{A400920E-38B1-4869-A063-6698E238E758}" srcOrd="2" destOrd="0" parTransId="{929057EC-C273-4FFD-B137-E201BFFB8444}" sibTransId="{24D72B1B-687D-4B8E-B03F-0FA47E11FC55}"/>
    <dgm:cxn modelId="{E1AE3BFD-14D0-4169-8A53-4B910F9181EF}" srcId="{B8EA585F-0CF4-46F4-AD71-F0DE517CE440}" destId="{64A54582-3FA1-4FCA-A14E-1EF0022B9172}" srcOrd="3" destOrd="0" parTransId="{B7A3650C-495C-4E56-B917-CE7FC72B5FC5}" sibTransId="{074A55E2-17CF-49E3-A256-03F66DF230D0}"/>
    <dgm:cxn modelId="{745EB8AF-20D0-4BC8-9A57-6EF4A7DCD3AB}" srcId="{B8EA585F-0CF4-46F4-AD71-F0DE517CE440}" destId="{1632FB79-9202-48F6-B056-BAB879309E6F}" srcOrd="4" destOrd="0" parTransId="{35D9E92F-DBB0-4E89-8520-A0C83B4C9A24}" sibTransId="{E9EBFBE9-E293-4F0C-BDA2-94DB5F07D0BA}"/>
    <dgm:cxn modelId="{9076A2F0-2200-4F4F-AE4F-EB367FF82F68}" srcId="{B8EA585F-0CF4-46F4-AD71-F0DE517CE440}" destId="{73DB44EA-0AA2-436B-92D5-416BF97F392F}" srcOrd="5" destOrd="0" parTransId="{7BE54FD8-EAE6-4988-A3C0-F7D9AE26BE3B}" sibTransId="{34F3DD01-B144-47CC-A86D-EEB45E433EA1}"/>
    <dgm:cxn modelId="{492FDE6A-EA6F-4D34-98DF-0AB642491E34}" srcId="{B8EA585F-0CF4-46F4-AD71-F0DE517CE440}" destId="{D1AA0C1C-ED46-412E-873D-C5D86240C097}" srcOrd="6" destOrd="0" parTransId="{163AFCDF-A7C8-493D-B43F-6258C1E46BC0}" sibTransId="{F879B8F4-BFF4-45E3-BE76-2FB037FDAF4D}"/>
    <dgm:cxn modelId="{A29A0B62-54B8-46E9-A768-1F2C57A80E6A}" type="presOf" srcId="{B13F3BD1-1A0F-49EA-9E53-B425EC98B315}" destId="{8A9A30C5-C61C-47AB-A2A4-8AAB31ED2DFD}" srcOrd="0" destOrd="0" presId="urn:microsoft.com/office/officeart/2005/8/layout/radial1"/>
    <dgm:cxn modelId="{E47668F6-EDD2-4214-BAA1-FEC217103F5D}" type="presParOf" srcId="{8A9A30C5-C61C-47AB-A2A4-8AAB31ED2DFD}" destId="{6E3DC405-65F0-45E5-AD54-43649479604E}" srcOrd="0" destOrd="0" presId="urn:microsoft.com/office/officeart/2005/8/layout/radial1"/>
    <dgm:cxn modelId="{5E21A6C8-D39C-48FA-B28C-B124185B3843}" type="presOf" srcId="{B8EA585F-0CF4-46F4-AD71-F0DE517CE440}" destId="{6E3DC405-65F0-45E5-AD54-43649479604E}" srcOrd="0" destOrd="0" presId="urn:microsoft.com/office/officeart/2005/8/layout/radial1"/>
    <dgm:cxn modelId="{8CD04DE1-8391-440F-8B65-E49280FEE37A}" type="presParOf" srcId="{8A9A30C5-C61C-47AB-A2A4-8AAB31ED2DFD}" destId="{431F3C7C-DD3C-4C7A-BCE0-A244723FE6DB}" srcOrd="1" destOrd="0" presId="urn:microsoft.com/office/officeart/2005/8/layout/radial1"/>
    <dgm:cxn modelId="{2F24A32B-0E96-47BC-A0A2-A6D6A02784D3}" type="presOf" srcId="{36CA9F33-9326-4314-A3E3-E2A85EF10CF4}" destId="{431F3C7C-DD3C-4C7A-BCE0-A244723FE6DB}" srcOrd="0" destOrd="0" presId="urn:microsoft.com/office/officeart/2005/8/layout/radial1"/>
    <dgm:cxn modelId="{EFC93459-3797-4B22-BBC1-752E19089329}" type="presParOf" srcId="{431F3C7C-DD3C-4C7A-BCE0-A244723FE6DB}" destId="{20A1BAE9-E1C3-46DC-9C25-246B6BFD4395}" srcOrd="0" destOrd="1" presId="urn:microsoft.com/office/officeart/2005/8/layout/radial1"/>
    <dgm:cxn modelId="{0FACB225-7833-4026-BA63-C96F2CD505EE}" type="presOf" srcId="{36CA9F33-9326-4314-A3E3-E2A85EF10CF4}" destId="{20A1BAE9-E1C3-46DC-9C25-246B6BFD4395}" srcOrd="1" destOrd="0" presId="urn:microsoft.com/office/officeart/2005/8/layout/radial1"/>
    <dgm:cxn modelId="{A6F44AAA-537D-4655-BAAC-8AA0CD7F71E2}" type="presParOf" srcId="{8A9A30C5-C61C-47AB-A2A4-8AAB31ED2DFD}" destId="{68D48DB7-DAB0-4CE7-9DF9-406E6ACE596F}" srcOrd="2" destOrd="0" presId="urn:microsoft.com/office/officeart/2005/8/layout/radial1"/>
    <dgm:cxn modelId="{65FD9860-E6E6-487B-A635-9C84554CB0A9}" type="presOf" srcId="{49F999DE-1DFD-4612-B4A7-876F3DCD2276}" destId="{68D48DB7-DAB0-4CE7-9DF9-406E6ACE596F}" srcOrd="0" destOrd="0" presId="urn:microsoft.com/office/officeart/2005/8/layout/radial1"/>
    <dgm:cxn modelId="{131BC978-E4C9-443B-A2F1-6984E745E45D}" type="presParOf" srcId="{8A9A30C5-C61C-47AB-A2A4-8AAB31ED2DFD}" destId="{89AC22B1-9A4B-4924-801B-7576971E2C06}" srcOrd="3" destOrd="0" presId="urn:microsoft.com/office/officeart/2005/8/layout/radial1"/>
    <dgm:cxn modelId="{D393D860-4EA4-454C-BA70-1DB546342B5E}" type="presOf" srcId="{7942B107-B5D6-44E9-B17D-2481CAFBD5CF}" destId="{89AC22B1-9A4B-4924-801B-7576971E2C06}" srcOrd="0" destOrd="0" presId="urn:microsoft.com/office/officeart/2005/8/layout/radial1"/>
    <dgm:cxn modelId="{0CE0EAA7-1346-4547-A9EF-574467F5DBF1}" type="presParOf" srcId="{89AC22B1-9A4B-4924-801B-7576971E2C06}" destId="{DF247B3E-E2A3-4DEE-9237-0D1B3F8E5A92}" srcOrd="0" destOrd="3" presId="urn:microsoft.com/office/officeart/2005/8/layout/radial1"/>
    <dgm:cxn modelId="{E5107025-A65C-4434-9F8A-CC7FFD2E7BAF}" type="presOf" srcId="{7942B107-B5D6-44E9-B17D-2481CAFBD5CF}" destId="{DF247B3E-E2A3-4DEE-9237-0D1B3F8E5A92}" srcOrd="1" destOrd="0" presId="urn:microsoft.com/office/officeart/2005/8/layout/radial1"/>
    <dgm:cxn modelId="{421FE6B5-3631-4282-AB4C-B07EF97A27AE}" type="presParOf" srcId="{8A9A30C5-C61C-47AB-A2A4-8AAB31ED2DFD}" destId="{A1F57A27-43E2-4E6D-80AE-F5EB9BC38C58}" srcOrd="4" destOrd="0" presId="urn:microsoft.com/office/officeart/2005/8/layout/radial1"/>
    <dgm:cxn modelId="{6DFF3E48-7C36-4B2E-9A5A-470D5C828A3C}" type="presOf" srcId="{D4B90D1A-D183-44B5-8D5F-C97E7612DE58}" destId="{A1F57A27-43E2-4E6D-80AE-F5EB9BC38C58}" srcOrd="0" destOrd="0" presId="urn:microsoft.com/office/officeart/2005/8/layout/radial1"/>
    <dgm:cxn modelId="{71F6A72E-87D0-4FC2-AEE1-9A18C01ECBEA}" type="presParOf" srcId="{8A9A30C5-C61C-47AB-A2A4-8AAB31ED2DFD}" destId="{C8DB2F5B-5968-4AD4-800E-BB8C4B2E3AAF}" srcOrd="5" destOrd="0" presId="urn:microsoft.com/office/officeart/2005/8/layout/radial1"/>
    <dgm:cxn modelId="{C73FFE72-CA36-4321-AF27-55592C478325}" type="presOf" srcId="{929057EC-C273-4FFD-B137-E201BFFB8444}" destId="{C8DB2F5B-5968-4AD4-800E-BB8C4B2E3AAF}" srcOrd="0" destOrd="0" presId="urn:microsoft.com/office/officeart/2005/8/layout/radial1"/>
    <dgm:cxn modelId="{BAB7E27A-E0B1-4A64-85BA-8B709EBE5EAD}" type="presParOf" srcId="{C8DB2F5B-5968-4AD4-800E-BB8C4B2E3AAF}" destId="{8EE41BDF-82CB-4E01-AD65-858DD9B63E7B}" srcOrd="0" destOrd="5" presId="urn:microsoft.com/office/officeart/2005/8/layout/radial1"/>
    <dgm:cxn modelId="{A3669CEA-E672-4F54-A033-022CCAE476A6}" type="presOf" srcId="{929057EC-C273-4FFD-B137-E201BFFB8444}" destId="{8EE41BDF-82CB-4E01-AD65-858DD9B63E7B}" srcOrd="1" destOrd="0" presId="urn:microsoft.com/office/officeart/2005/8/layout/radial1"/>
    <dgm:cxn modelId="{84B9CE75-E43D-4A2E-BC22-71A4D92A1B78}" type="presParOf" srcId="{8A9A30C5-C61C-47AB-A2A4-8AAB31ED2DFD}" destId="{541A904B-7895-4869-B6E2-DD31F65CA20B}" srcOrd="6" destOrd="0" presId="urn:microsoft.com/office/officeart/2005/8/layout/radial1"/>
    <dgm:cxn modelId="{A219A832-67B5-4D84-9F62-5F5B0E13A9D4}" type="presOf" srcId="{A400920E-38B1-4869-A063-6698E238E758}" destId="{541A904B-7895-4869-B6E2-DD31F65CA20B}" srcOrd="0" destOrd="0" presId="urn:microsoft.com/office/officeart/2005/8/layout/radial1"/>
    <dgm:cxn modelId="{6F26F9BA-48BF-4069-A7DE-22F56B8A4908}" type="presParOf" srcId="{8A9A30C5-C61C-47AB-A2A4-8AAB31ED2DFD}" destId="{89D988DF-99D8-4D32-AC42-27E5196AD4FF}" srcOrd="7" destOrd="0" presId="urn:microsoft.com/office/officeart/2005/8/layout/radial1"/>
    <dgm:cxn modelId="{6069B51D-B55B-4D33-9736-0137765E5BB1}" type="presOf" srcId="{B7A3650C-495C-4E56-B917-CE7FC72B5FC5}" destId="{89D988DF-99D8-4D32-AC42-27E5196AD4FF}" srcOrd="0" destOrd="0" presId="urn:microsoft.com/office/officeart/2005/8/layout/radial1"/>
    <dgm:cxn modelId="{B0727F62-F052-4202-9ACB-14590E0D5537}" type="presParOf" srcId="{89D988DF-99D8-4D32-AC42-27E5196AD4FF}" destId="{8160A92C-453A-412F-981B-4395F6E0DF1C}" srcOrd="0" destOrd="7" presId="urn:microsoft.com/office/officeart/2005/8/layout/radial1"/>
    <dgm:cxn modelId="{F91384C1-0157-4E69-94F2-4ACBA40CA44E}" type="presOf" srcId="{B7A3650C-495C-4E56-B917-CE7FC72B5FC5}" destId="{8160A92C-453A-412F-981B-4395F6E0DF1C}" srcOrd="1" destOrd="0" presId="urn:microsoft.com/office/officeart/2005/8/layout/radial1"/>
    <dgm:cxn modelId="{8DFD8B61-534A-4754-AC01-E60D62F482B9}" type="presParOf" srcId="{8A9A30C5-C61C-47AB-A2A4-8AAB31ED2DFD}" destId="{7950D58A-FFF0-4710-AC18-2F8431BDA227}" srcOrd="8" destOrd="0" presId="urn:microsoft.com/office/officeart/2005/8/layout/radial1"/>
    <dgm:cxn modelId="{3BC28B0A-239D-4966-BD40-03BB4B8D7862}" type="presOf" srcId="{64A54582-3FA1-4FCA-A14E-1EF0022B9172}" destId="{7950D58A-FFF0-4710-AC18-2F8431BDA227}" srcOrd="0" destOrd="0" presId="urn:microsoft.com/office/officeart/2005/8/layout/radial1"/>
    <dgm:cxn modelId="{1B61ADD8-3797-4347-90F5-FC97427275C5}" type="presParOf" srcId="{8A9A30C5-C61C-47AB-A2A4-8AAB31ED2DFD}" destId="{72662147-FF39-4F53-BC2D-04D7FE488282}" srcOrd="9" destOrd="0" presId="urn:microsoft.com/office/officeart/2005/8/layout/radial1"/>
    <dgm:cxn modelId="{032441B6-DAB6-47BB-ADC9-6BD6D2B81E36}" type="presOf" srcId="{35D9E92F-DBB0-4E89-8520-A0C83B4C9A24}" destId="{72662147-FF39-4F53-BC2D-04D7FE488282}" srcOrd="0" destOrd="0" presId="urn:microsoft.com/office/officeart/2005/8/layout/radial1"/>
    <dgm:cxn modelId="{DA790CBA-B268-47FD-9C58-E5F419EABE7E}" type="presParOf" srcId="{72662147-FF39-4F53-BC2D-04D7FE488282}" destId="{D47290DA-181F-4C61-9FBA-99D6687E9E1F}" srcOrd="0" destOrd="9" presId="urn:microsoft.com/office/officeart/2005/8/layout/radial1"/>
    <dgm:cxn modelId="{6E5FD656-256B-45CE-97C0-35A06E87F4C8}" type="presOf" srcId="{35D9E92F-DBB0-4E89-8520-A0C83B4C9A24}" destId="{D47290DA-181F-4C61-9FBA-99D6687E9E1F}" srcOrd="1" destOrd="0" presId="urn:microsoft.com/office/officeart/2005/8/layout/radial1"/>
    <dgm:cxn modelId="{308DE703-761E-47BC-9D93-25C88A972290}" type="presParOf" srcId="{8A9A30C5-C61C-47AB-A2A4-8AAB31ED2DFD}" destId="{F3DC3305-9316-46C9-B5D0-C496EA2B5695}" srcOrd="10" destOrd="0" presId="urn:microsoft.com/office/officeart/2005/8/layout/radial1"/>
    <dgm:cxn modelId="{F50966FE-3889-433E-A260-D25CDA6FFA7B}" type="presOf" srcId="{1632FB79-9202-48F6-B056-BAB879309E6F}" destId="{F3DC3305-9316-46C9-B5D0-C496EA2B5695}" srcOrd="0" destOrd="0" presId="urn:microsoft.com/office/officeart/2005/8/layout/radial1"/>
    <dgm:cxn modelId="{28CFBD20-3689-40CD-94B4-8212C81EB2F3}" type="presParOf" srcId="{8A9A30C5-C61C-47AB-A2A4-8AAB31ED2DFD}" destId="{DEBF7164-3589-49F8-B0D7-9663B74AC7F9}" srcOrd="11" destOrd="0" presId="urn:microsoft.com/office/officeart/2005/8/layout/radial1"/>
    <dgm:cxn modelId="{43068040-245D-41D2-AABE-7B6EA07239C5}" type="presOf" srcId="{7BE54FD8-EAE6-4988-A3C0-F7D9AE26BE3B}" destId="{DEBF7164-3589-49F8-B0D7-9663B74AC7F9}" srcOrd="0" destOrd="0" presId="urn:microsoft.com/office/officeart/2005/8/layout/radial1"/>
    <dgm:cxn modelId="{5387F0E0-2120-4AE6-9FA3-9B25344ADEBB}" type="presParOf" srcId="{DEBF7164-3589-49F8-B0D7-9663B74AC7F9}" destId="{ADB40956-8221-4A67-B500-07371AC2B244}" srcOrd="0" destOrd="11" presId="urn:microsoft.com/office/officeart/2005/8/layout/radial1"/>
    <dgm:cxn modelId="{831ABCFF-0E72-4BFA-B8E4-77FF95F85A88}" type="presOf" srcId="{7BE54FD8-EAE6-4988-A3C0-F7D9AE26BE3B}" destId="{ADB40956-8221-4A67-B500-07371AC2B244}" srcOrd="1" destOrd="0" presId="urn:microsoft.com/office/officeart/2005/8/layout/radial1"/>
    <dgm:cxn modelId="{F1D43CD7-B733-477D-AF1D-5719EAB1F647}" type="presParOf" srcId="{8A9A30C5-C61C-47AB-A2A4-8AAB31ED2DFD}" destId="{80ED4AD2-20EB-4C13-B419-7C02947546E2}" srcOrd="12" destOrd="0" presId="urn:microsoft.com/office/officeart/2005/8/layout/radial1"/>
    <dgm:cxn modelId="{5CE574AC-84D7-46BB-A45D-0675EAAE791F}" type="presOf" srcId="{73DB44EA-0AA2-436B-92D5-416BF97F392F}" destId="{80ED4AD2-20EB-4C13-B419-7C02947546E2}" srcOrd="0" destOrd="0" presId="urn:microsoft.com/office/officeart/2005/8/layout/radial1"/>
    <dgm:cxn modelId="{F4AFB2FE-6247-4AD0-9E32-719F3D5DCE7D}" type="presParOf" srcId="{8A9A30C5-C61C-47AB-A2A4-8AAB31ED2DFD}" destId="{3588DA0C-745E-4882-97B0-455C4669AFD6}" srcOrd="13" destOrd="0" presId="urn:microsoft.com/office/officeart/2005/8/layout/radial1"/>
    <dgm:cxn modelId="{0DFFEA4B-3F46-43DE-98F3-D27FD441C0E4}" type="presOf" srcId="{163AFCDF-A7C8-493D-B43F-6258C1E46BC0}" destId="{3588DA0C-745E-4882-97B0-455C4669AFD6}" srcOrd="0" destOrd="0" presId="urn:microsoft.com/office/officeart/2005/8/layout/radial1"/>
    <dgm:cxn modelId="{017937CD-2FC5-4C05-9169-B496A54FEE3F}" type="presParOf" srcId="{3588DA0C-745E-4882-97B0-455C4669AFD6}" destId="{50B11C5D-B1A0-4E71-8216-54255D477D07}" srcOrd="0" destOrd="13" presId="urn:microsoft.com/office/officeart/2005/8/layout/radial1"/>
    <dgm:cxn modelId="{421187B4-AD61-4361-BC51-E19B184B94A8}" type="presOf" srcId="{163AFCDF-A7C8-493D-B43F-6258C1E46BC0}" destId="{50B11C5D-B1A0-4E71-8216-54255D477D07}" srcOrd="1" destOrd="0" presId="urn:microsoft.com/office/officeart/2005/8/layout/radial1"/>
    <dgm:cxn modelId="{D3C98D33-B6E3-44CD-AE34-4E0F9E8697B6}" type="presParOf" srcId="{8A9A30C5-C61C-47AB-A2A4-8AAB31ED2DFD}" destId="{14B257A7-9580-4CE4-9849-468440083D07}" srcOrd="14" destOrd="0" presId="urn:microsoft.com/office/officeart/2005/8/layout/radial1"/>
    <dgm:cxn modelId="{EBDE30A4-5E17-4CD7-B677-C0ECC9B5F307}" type="presOf" srcId="{D1AA0C1C-ED46-412E-873D-C5D86240C097}" destId="{14B257A7-9580-4CE4-9849-468440083D07}" srcOrd="0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13F3BD1-1A0F-49EA-9E53-B425EC98B315}" type="doc">
      <dgm:prSet loTypeId="relationship" loCatId="relationship" qsTypeId="urn:microsoft.com/office/officeart/2005/8/quickstyle/simple1" qsCatId="simple" csTypeId="urn:microsoft.com/office/officeart/2005/8/colors/accent1_2" csCatId="accent1" phldr="1"/>
      <dgm:spPr/>
      <dgm:t>
        <a:bodyPr/>
        <a:p>
          <a:endParaRPr lang="en-US"/>
        </a:p>
      </dgm:t>
    </dgm:pt>
    <dgm:pt modelId="{B8EA585F-0CF4-46F4-AD71-F0DE517CE440}">
      <dgm:prSet phldrT="[Text]" phldr="0" custT="0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/>
            <a:t>NOMBRE</a:t>
          </a:r>
          <a:r>
            <a:rPr lang="en-US"/>
            <a:t/>
          </a:r>
          <a:endParaRPr lang="en-US"/>
        </a:p>
      </dgm:t>
    </dgm:pt>
    <dgm:pt modelId="{23770723-4B8E-4078-83DA-EACB3E423A70}" cxnId="{5E947C39-A49B-4D04-B1FE-8123719219B2}" type="parTrans">
      <dgm:prSet/>
      <dgm:spPr/>
      <dgm:t>
        <a:bodyPr/>
        <a:p>
          <a:endParaRPr lang="en-US"/>
        </a:p>
      </dgm:t>
    </dgm:pt>
    <dgm:pt modelId="{BC5C9B55-430E-44A9-A2BB-7234E79CAF0D}" cxnId="{5E947C39-A49B-4D04-B1FE-8123719219B2}" type="sibTrans">
      <dgm:prSet/>
      <dgm:spPr/>
      <dgm:t>
        <a:bodyPr/>
        <a:p>
          <a:endParaRPr lang="en-US"/>
        </a:p>
      </dgm:t>
    </dgm:pt>
    <dgm:pt modelId="{49F999DE-1DFD-4612-B4A7-876F3DCD2276}">
      <dgm:prSet phldr="0" custT="0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/>
            <a:t>Sugestión</a:t>
          </a:r>
          <a:r>
            <a:rPr lang="en-US"/>
            <a:t/>
          </a:r>
          <a:endParaRPr lang="en-US"/>
        </a:p>
      </dgm:t>
    </dgm:pt>
    <dgm:pt modelId="{36CA9F33-9326-4314-A3E3-E2A85EF10CF4}" cxnId="{DD45D3EC-CCEE-48F7-AACC-80F10CE2B304}" type="parTrans">
      <dgm:prSet/>
      <dgm:spPr/>
    </dgm:pt>
    <dgm:pt modelId="{9E068294-F0E6-46DF-A2C4-2693799B2642}" cxnId="{DD45D3EC-CCEE-48F7-AACC-80F10CE2B304}" type="sibTrans">
      <dgm:prSet/>
      <dgm:spPr/>
    </dgm:pt>
    <dgm:pt modelId="{D4B90D1A-D183-44B5-8D5F-C97E7612DE58}">
      <dgm:prSet phldr="0" custT="0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/>
            <a:t>Eufonía</a:t>
          </a:r>
          <a:r>
            <a:rPr lang="en-US"/>
            <a:t/>
          </a:r>
          <a:endParaRPr lang="en-US"/>
        </a:p>
      </dgm:t>
    </dgm:pt>
    <dgm:pt modelId="{7942B107-B5D6-44E9-B17D-2481CAFBD5CF}" cxnId="{87F6269E-E8A0-417B-BDFB-2E42ECDF8FE9}" type="parTrans">
      <dgm:prSet/>
      <dgm:spPr/>
    </dgm:pt>
    <dgm:pt modelId="{030809DD-71E7-4A53-854A-D9FB66F28DDA}" cxnId="{87F6269E-E8A0-417B-BDFB-2E42ECDF8FE9}" type="sibTrans">
      <dgm:prSet/>
      <dgm:spPr/>
    </dgm:pt>
    <dgm:pt modelId="{A400920E-38B1-4869-A063-6698E238E758}">
      <dgm:prSet phldr="0" custT="0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/>
            <a:t>Pronunciabilidad</a:t>
          </a:r>
          <a:endParaRPr lang="en-US"/>
        </a:p>
      </dgm:t>
    </dgm:pt>
    <dgm:pt modelId="{929057EC-C273-4FFD-B137-E201BFFB8444}" cxnId="{F222FEC4-ECD8-4643-998E-F93422DAF35C}" type="parTrans">
      <dgm:prSet/>
      <dgm:spPr/>
    </dgm:pt>
    <dgm:pt modelId="{24D72B1B-687D-4B8E-B03F-0FA47E11FC55}" cxnId="{F222FEC4-ECD8-4643-998E-F93422DAF35C}" type="sibTrans">
      <dgm:prSet/>
      <dgm:spPr/>
    </dgm:pt>
    <dgm:pt modelId="{64A54582-3FA1-4FCA-A14E-1EF0022B9172}">
      <dgm:prSet phldrT="[Text]" phldr="0" custT="0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/>
            <a:t>R</a:t>
          </a:r>
          <a:r>
            <a:rPr lang="en-US"/>
            <a:t>ecordación</a:t>
          </a:r>
          <a:r>
            <a:rPr lang="en-US"/>
            <a:t/>
          </a:r>
          <a:endParaRPr lang="en-US"/>
        </a:p>
      </dgm:t>
    </dgm:pt>
    <dgm:pt modelId="{B7A3650C-495C-4E56-B917-CE7FC72B5FC5}" cxnId="{96677FE8-5B21-4D54-927E-4AC4217C645B}" type="parTrans">
      <dgm:prSet/>
      <dgm:spPr/>
      <dgm:t>
        <a:bodyPr/>
        <a:p>
          <a:endParaRPr lang="en-US"/>
        </a:p>
      </dgm:t>
    </dgm:pt>
    <dgm:pt modelId="{074A55E2-17CF-49E3-A256-03F66DF230D0}" cxnId="{96677FE8-5B21-4D54-927E-4AC4217C645B}" type="sibTrans">
      <dgm:prSet/>
      <dgm:spPr/>
      <dgm:t>
        <a:bodyPr/>
        <a:p>
          <a:endParaRPr lang="en-US"/>
        </a:p>
      </dgm:t>
    </dgm:pt>
    <dgm:pt modelId="{1632FB79-9202-48F6-B056-BAB879309E6F}">
      <dgm:prSet phldr="0" custT="0"/>
      <dgm:spPr>
        <a:solidFill>
          <a:schemeClr val="accent2"/>
        </a:solidFill>
      </dgm:spPr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/>
            <a:t>Registrabildad</a:t>
          </a:r>
          <a:endParaRPr lang="en-US"/>
        </a:p>
      </dgm:t>
    </dgm:pt>
    <dgm:pt modelId="{35D9E92F-DBB0-4E89-8520-A0C83B4C9A24}" cxnId="{9A62657F-E359-4D9D-9187-9CA7EC0C881C}" type="parTrans">
      <dgm:prSet/>
      <dgm:spPr/>
    </dgm:pt>
    <dgm:pt modelId="{E9EBFBE9-E293-4F0C-BDA2-94DB5F07D0BA}" cxnId="{9A62657F-E359-4D9D-9187-9CA7EC0C881C}" type="sibTrans">
      <dgm:prSet/>
      <dgm:spPr/>
    </dgm:pt>
    <dgm:pt modelId="{73DB44EA-0AA2-436B-92D5-416BF97F392F}">
      <dgm:prSet phldr="0" custT="0"/>
      <dgm:spPr>
        <a:solidFill>
          <a:schemeClr val="accent1"/>
        </a:solidFill>
      </dgm:spPr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/>
            <a:t>Singularidad</a:t>
          </a:r>
          <a:r>
            <a:rPr lang="en-US"/>
            <a:t/>
          </a:r>
          <a:endParaRPr lang="en-US"/>
        </a:p>
      </dgm:t>
    </dgm:pt>
    <dgm:pt modelId="{7BE54FD8-EAE6-4988-A3C0-F7D9AE26BE3B}" cxnId="{C0F49080-6746-4A2F-BB35-10D39ED0DDA0}" type="parTrans">
      <dgm:prSet/>
      <dgm:spPr/>
    </dgm:pt>
    <dgm:pt modelId="{34F3DD01-B144-47CC-A86D-EEB45E433EA1}" cxnId="{C0F49080-6746-4A2F-BB35-10D39ED0DDA0}" type="sibTrans">
      <dgm:prSet/>
      <dgm:spPr/>
    </dgm:pt>
    <dgm:pt modelId="{D1AA0C1C-ED46-412E-873D-C5D86240C097}">
      <dgm:prSet phldrT="[Text]" phldr="0" custT="0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/>
            <a:t>Brevedad</a:t>
          </a:r>
          <a:r>
            <a:rPr lang="en-US"/>
            <a:t/>
          </a:r>
          <a:endParaRPr lang="en-US"/>
        </a:p>
      </dgm:t>
    </dgm:pt>
    <dgm:pt modelId="{163AFCDF-A7C8-493D-B43F-6258C1E46BC0}" cxnId="{17EDA0CC-B4B5-4F7F-B3FA-8DB0B300595A}" type="parTrans">
      <dgm:prSet/>
      <dgm:spPr/>
      <dgm:t>
        <a:bodyPr/>
        <a:p>
          <a:endParaRPr lang="en-US"/>
        </a:p>
      </dgm:t>
    </dgm:pt>
    <dgm:pt modelId="{F879B8F4-BFF4-45E3-BE76-2FB037FDAF4D}" cxnId="{17EDA0CC-B4B5-4F7F-B3FA-8DB0B300595A}" type="sibTrans">
      <dgm:prSet/>
      <dgm:spPr/>
      <dgm:t>
        <a:bodyPr/>
        <a:p>
          <a:endParaRPr lang="en-US"/>
        </a:p>
      </dgm:t>
    </dgm:pt>
    <dgm:pt modelId="{8A9A30C5-C61C-47AB-A2A4-8AAB31ED2DFD}" type="pres">
      <dgm:prSet presAssocID="{B13F3BD1-1A0F-49EA-9E53-B425EC98B315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6E3DC405-65F0-45E5-AD54-43649479604E}" type="pres">
      <dgm:prSet presAssocID="{B8EA585F-0CF4-46F4-AD71-F0DE517CE440}" presName="centerShape" presStyleLbl="node0" presStyleIdx="0" presStyleCnt="1"/>
      <dgm:spPr/>
    </dgm:pt>
    <dgm:pt modelId="{431F3C7C-DD3C-4C7A-BCE0-A244723FE6DB}" type="pres">
      <dgm:prSet presAssocID="{36CA9F33-9326-4314-A3E3-E2A85EF10CF4}" presName="Name9" presStyleLbl="parChTrans1D2" presStyleIdx="0" presStyleCnt="7"/>
      <dgm:spPr/>
    </dgm:pt>
    <dgm:pt modelId="{20A1BAE9-E1C3-46DC-9C25-246B6BFD4395}" type="pres">
      <dgm:prSet presAssocID="{36CA9F33-9326-4314-A3E3-E2A85EF10CF4}" presName="connTx" presStyleCnt="0"/>
      <dgm:spPr/>
    </dgm:pt>
    <dgm:pt modelId="{68D48DB7-DAB0-4CE7-9DF9-406E6ACE596F}" type="pres">
      <dgm:prSet presAssocID="{49F999DE-1DFD-4612-B4A7-876F3DCD2276}" presName="node" presStyleLbl="node1" presStyleIdx="0" presStyleCnt="7">
        <dgm:presLayoutVars>
          <dgm:bulletEnabled val="1"/>
        </dgm:presLayoutVars>
      </dgm:prSet>
      <dgm:spPr/>
    </dgm:pt>
    <dgm:pt modelId="{89AC22B1-9A4B-4924-801B-7576971E2C06}" type="pres">
      <dgm:prSet presAssocID="{7942B107-B5D6-44E9-B17D-2481CAFBD5CF}" presName="Name9" presStyleLbl="parChTrans1D2" presStyleIdx="1" presStyleCnt="7"/>
      <dgm:spPr/>
    </dgm:pt>
    <dgm:pt modelId="{DF247B3E-E2A3-4DEE-9237-0D1B3F8E5A92}" type="pres">
      <dgm:prSet presAssocID="{7942B107-B5D6-44E9-B17D-2481CAFBD5CF}" presName="connTx" presStyleCnt="0"/>
      <dgm:spPr/>
    </dgm:pt>
    <dgm:pt modelId="{A1F57A27-43E2-4E6D-80AE-F5EB9BC38C58}" type="pres">
      <dgm:prSet presAssocID="{D4B90D1A-D183-44B5-8D5F-C97E7612DE58}" presName="node" presStyleLbl="node1" presStyleIdx="1" presStyleCnt="7">
        <dgm:presLayoutVars>
          <dgm:bulletEnabled val="1"/>
        </dgm:presLayoutVars>
      </dgm:prSet>
      <dgm:spPr/>
    </dgm:pt>
    <dgm:pt modelId="{C8DB2F5B-5968-4AD4-800E-BB8C4B2E3AAF}" type="pres">
      <dgm:prSet presAssocID="{929057EC-C273-4FFD-B137-E201BFFB8444}" presName="Name9" presStyleLbl="parChTrans1D2" presStyleIdx="2" presStyleCnt="7"/>
      <dgm:spPr/>
    </dgm:pt>
    <dgm:pt modelId="{8EE41BDF-82CB-4E01-AD65-858DD9B63E7B}" type="pres">
      <dgm:prSet presAssocID="{929057EC-C273-4FFD-B137-E201BFFB8444}" presName="connTx" presStyleCnt="0"/>
      <dgm:spPr/>
    </dgm:pt>
    <dgm:pt modelId="{541A904B-7895-4869-B6E2-DD31F65CA20B}" type="pres">
      <dgm:prSet presAssocID="{A400920E-38B1-4869-A063-6698E238E758}" presName="node" presStyleLbl="node1" presStyleIdx="2" presStyleCnt="7">
        <dgm:presLayoutVars>
          <dgm:bulletEnabled val="1"/>
        </dgm:presLayoutVars>
      </dgm:prSet>
      <dgm:spPr/>
    </dgm:pt>
    <dgm:pt modelId="{89D988DF-99D8-4D32-AC42-27E5196AD4FF}" type="pres">
      <dgm:prSet presAssocID="{B7A3650C-495C-4E56-B917-CE7FC72B5FC5}" presName="Name9" presStyleLbl="parChTrans1D2" presStyleIdx="3" presStyleCnt="7"/>
      <dgm:spPr/>
    </dgm:pt>
    <dgm:pt modelId="{8160A92C-453A-412F-981B-4395F6E0DF1C}" type="pres">
      <dgm:prSet presAssocID="{B7A3650C-495C-4E56-B917-CE7FC72B5FC5}" presName="connTx" presStyleCnt="0"/>
      <dgm:spPr/>
    </dgm:pt>
    <dgm:pt modelId="{7950D58A-FFF0-4710-AC18-2F8431BDA227}" type="pres">
      <dgm:prSet presAssocID="{64A54582-3FA1-4FCA-A14E-1EF0022B9172}" presName="node" presStyleLbl="node1" presStyleIdx="3" presStyleCnt="7">
        <dgm:presLayoutVars>
          <dgm:bulletEnabled val="1"/>
        </dgm:presLayoutVars>
      </dgm:prSet>
      <dgm:spPr/>
    </dgm:pt>
    <dgm:pt modelId="{72662147-FF39-4F53-BC2D-04D7FE488282}" type="pres">
      <dgm:prSet presAssocID="{35D9E92F-DBB0-4E89-8520-A0C83B4C9A24}" presName="Name9" presStyleLbl="parChTrans1D2" presStyleIdx="4" presStyleCnt="7"/>
      <dgm:spPr/>
    </dgm:pt>
    <dgm:pt modelId="{D47290DA-181F-4C61-9FBA-99D6687E9E1F}" type="pres">
      <dgm:prSet presAssocID="{35D9E92F-DBB0-4E89-8520-A0C83B4C9A24}" presName="connTx" presStyleCnt="0"/>
      <dgm:spPr/>
    </dgm:pt>
    <dgm:pt modelId="{F3DC3305-9316-46C9-B5D0-C496EA2B5695}" type="pres">
      <dgm:prSet presAssocID="{1632FB79-9202-48F6-B056-BAB879309E6F}" presName="node" presStyleLbl="node1" presStyleIdx="4" presStyleCnt="7">
        <dgm:presLayoutVars>
          <dgm:bulletEnabled val="1"/>
        </dgm:presLayoutVars>
      </dgm:prSet>
      <dgm:spPr/>
    </dgm:pt>
    <dgm:pt modelId="{DEBF7164-3589-49F8-B0D7-9663B74AC7F9}" type="pres">
      <dgm:prSet presAssocID="{7BE54FD8-EAE6-4988-A3C0-F7D9AE26BE3B}" presName="Name9" presStyleLbl="parChTrans1D2" presStyleIdx="5" presStyleCnt="7"/>
      <dgm:spPr/>
    </dgm:pt>
    <dgm:pt modelId="{ADB40956-8221-4A67-B500-07371AC2B244}" type="pres">
      <dgm:prSet presAssocID="{7BE54FD8-EAE6-4988-A3C0-F7D9AE26BE3B}" presName="connTx" presStyleCnt="0"/>
      <dgm:spPr/>
    </dgm:pt>
    <dgm:pt modelId="{80ED4AD2-20EB-4C13-B419-7C02947546E2}" type="pres">
      <dgm:prSet presAssocID="{73DB44EA-0AA2-436B-92D5-416BF97F392F}" presName="node" presStyleLbl="node1" presStyleIdx="5" presStyleCnt="7">
        <dgm:presLayoutVars>
          <dgm:bulletEnabled val="1"/>
        </dgm:presLayoutVars>
      </dgm:prSet>
      <dgm:spPr/>
    </dgm:pt>
    <dgm:pt modelId="{3588DA0C-745E-4882-97B0-455C4669AFD6}" type="pres">
      <dgm:prSet presAssocID="{163AFCDF-A7C8-493D-B43F-6258C1E46BC0}" presName="Name9" presStyleLbl="parChTrans1D2" presStyleIdx="6" presStyleCnt="7"/>
      <dgm:spPr/>
    </dgm:pt>
    <dgm:pt modelId="{50B11C5D-B1A0-4E71-8216-54255D477D07}" type="pres">
      <dgm:prSet presAssocID="{163AFCDF-A7C8-493D-B43F-6258C1E46BC0}" presName="connTx" presStyleCnt="0"/>
      <dgm:spPr/>
    </dgm:pt>
    <dgm:pt modelId="{14B257A7-9580-4CE4-9849-468440083D07}" type="pres">
      <dgm:prSet presAssocID="{D1AA0C1C-ED46-412E-873D-C5D86240C097}" presName="node" presStyleLbl="node1" presStyleIdx="6" presStyleCnt="7">
        <dgm:presLayoutVars>
          <dgm:bulletEnabled val="1"/>
        </dgm:presLayoutVars>
      </dgm:prSet>
      <dgm:spPr/>
    </dgm:pt>
  </dgm:ptLst>
  <dgm:cxnLst>
    <dgm:cxn modelId="{5E947C39-A49B-4D04-B1FE-8123719219B2}" srcId="{B13F3BD1-1A0F-49EA-9E53-B425EC98B315}" destId="{B8EA585F-0CF4-46F4-AD71-F0DE517CE440}" srcOrd="0" destOrd="0" parTransId="{23770723-4B8E-4078-83DA-EACB3E423A70}" sibTransId="{BC5C9B55-430E-44A9-A2BB-7234E79CAF0D}"/>
    <dgm:cxn modelId="{DD45D3EC-CCEE-48F7-AACC-80F10CE2B304}" srcId="{B8EA585F-0CF4-46F4-AD71-F0DE517CE440}" destId="{49F999DE-1DFD-4612-B4A7-876F3DCD2276}" srcOrd="0" destOrd="0" parTransId="{36CA9F33-9326-4314-A3E3-E2A85EF10CF4}" sibTransId="{9E068294-F0E6-46DF-A2C4-2693799B2642}"/>
    <dgm:cxn modelId="{87F6269E-E8A0-417B-BDFB-2E42ECDF8FE9}" srcId="{B8EA585F-0CF4-46F4-AD71-F0DE517CE440}" destId="{D4B90D1A-D183-44B5-8D5F-C97E7612DE58}" srcOrd="1" destOrd="0" parTransId="{7942B107-B5D6-44E9-B17D-2481CAFBD5CF}" sibTransId="{030809DD-71E7-4A53-854A-D9FB66F28DDA}"/>
    <dgm:cxn modelId="{F222FEC4-ECD8-4643-998E-F93422DAF35C}" srcId="{B8EA585F-0CF4-46F4-AD71-F0DE517CE440}" destId="{A400920E-38B1-4869-A063-6698E238E758}" srcOrd="2" destOrd="0" parTransId="{929057EC-C273-4FFD-B137-E201BFFB8444}" sibTransId="{24D72B1B-687D-4B8E-B03F-0FA47E11FC55}"/>
    <dgm:cxn modelId="{96677FE8-5B21-4D54-927E-4AC4217C645B}" srcId="{B8EA585F-0CF4-46F4-AD71-F0DE517CE440}" destId="{64A54582-3FA1-4FCA-A14E-1EF0022B9172}" srcOrd="3" destOrd="0" parTransId="{B7A3650C-495C-4E56-B917-CE7FC72B5FC5}" sibTransId="{074A55E2-17CF-49E3-A256-03F66DF230D0}"/>
    <dgm:cxn modelId="{9A62657F-E359-4D9D-9187-9CA7EC0C881C}" srcId="{B8EA585F-0CF4-46F4-AD71-F0DE517CE440}" destId="{1632FB79-9202-48F6-B056-BAB879309E6F}" srcOrd="4" destOrd="0" parTransId="{35D9E92F-DBB0-4E89-8520-A0C83B4C9A24}" sibTransId="{E9EBFBE9-E293-4F0C-BDA2-94DB5F07D0BA}"/>
    <dgm:cxn modelId="{C0F49080-6746-4A2F-BB35-10D39ED0DDA0}" srcId="{B8EA585F-0CF4-46F4-AD71-F0DE517CE440}" destId="{73DB44EA-0AA2-436B-92D5-416BF97F392F}" srcOrd="5" destOrd="0" parTransId="{7BE54FD8-EAE6-4988-A3C0-F7D9AE26BE3B}" sibTransId="{34F3DD01-B144-47CC-A86D-EEB45E433EA1}"/>
    <dgm:cxn modelId="{17EDA0CC-B4B5-4F7F-B3FA-8DB0B300595A}" srcId="{B8EA585F-0CF4-46F4-AD71-F0DE517CE440}" destId="{D1AA0C1C-ED46-412E-873D-C5D86240C097}" srcOrd="6" destOrd="0" parTransId="{163AFCDF-A7C8-493D-B43F-6258C1E46BC0}" sibTransId="{F879B8F4-BFF4-45E3-BE76-2FB037FDAF4D}"/>
    <dgm:cxn modelId="{CB902B55-6EE8-4D90-B0FB-E93255260CB0}" type="presOf" srcId="{B13F3BD1-1A0F-49EA-9E53-B425EC98B315}" destId="{8A9A30C5-C61C-47AB-A2A4-8AAB31ED2DFD}" srcOrd="0" destOrd="0" presId="urn:microsoft.com/office/officeart/2005/8/layout/radial1"/>
    <dgm:cxn modelId="{F84CBDE0-2A27-411A-AC4A-58CE499CBBCD}" type="presParOf" srcId="{8A9A30C5-C61C-47AB-A2A4-8AAB31ED2DFD}" destId="{6E3DC405-65F0-45E5-AD54-43649479604E}" srcOrd="0" destOrd="0" presId="urn:microsoft.com/office/officeart/2005/8/layout/radial1"/>
    <dgm:cxn modelId="{32D721D4-4F14-4AF2-96AF-CCA386B48D7B}" type="presOf" srcId="{B8EA585F-0CF4-46F4-AD71-F0DE517CE440}" destId="{6E3DC405-65F0-45E5-AD54-43649479604E}" srcOrd="0" destOrd="0" presId="urn:microsoft.com/office/officeart/2005/8/layout/radial1"/>
    <dgm:cxn modelId="{FC9A8830-3E96-4E96-9D0B-F0C125231116}" type="presParOf" srcId="{8A9A30C5-C61C-47AB-A2A4-8AAB31ED2DFD}" destId="{431F3C7C-DD3C-4C7A-BCE0-A244723FE6DB}" srcOrd="1" destOrd="0" presId="urn:microsoft.com/office/officeart/2005/8/layout/radial1"/>
    <dgm:cxn modelId="{26212FAD-9306-4217-B9D5-DD1D2DE1B66D}" type="presOf" srcId="{36CA9F33-9326-4314-A3E3-E2A85EF10CF4}" destId="{431F3C7C-DD3C-4C7A-BCE0-A244723FE6DB}" srcOrd="0" destOrd="0" presId="urn:microsoft.com/office/officeart/2005/8/layout/radial1"/>
    <dgm:cxn modelId="{D65D5395-AA8F-45A4-A015-78E6F0EB1782}" type="presParOf" srcId="{431F3C7C-DD3C-4C7A-BCE0-A244723FE6DB}" destId="{20A1BAE9-E1C3-46DC-9C25-246B6BFD4395}" srcOrd="0" destOrd="1" presId="urn:microsoft.com/office/officeart/2005/8/layout/radial1"/>
    <dgm:cxn modelId="{2677AB35-7114-45E7-8C4D-721EF2982CAB}" type="presOf" srcId="{36CA9F33-9326-4314-A3E3-E2A85EF10CF4}" destId="{20A1BAE9-E1C3-46DC-9C25-246B6BFD4395}" srcOrd="1" destOrd="0" presId="urn:microsoft.com/office/officeart/2005/8/layout/radial1"/>
    <dgm:cxn modelId="{F0B45A65-5D13-4627-9486-A7B14879B0C0}" type="presParOf" srcId="{8A9A30C5-C61C-47AB-A2A4-8AAB31ED2DFD}" destId="{68D48DB7-DAB0-4CE7-9DF9-406E6ACE596F}" srcOrd="2" destOrd="0" presId="urn:microsoft.com/office/officeart/2005/8/layout/radial1"/>
    <dgm:cxn modelId="{3317E133-F708-4B6D-9DD5-6A27B43C6F82}" type="presOf" srcId="{49F999DE-1DFD-4612-B4A7-876F3DCD2276}" destId="{68D48DB7-DAB0-4CE7-9DF9-406E6ACE596F}" srcOrd="0" destOrd="0" presId="urn:microsoft.com/office/officeart/2005/8/layout/radial1"/>
    <dgm:cxn modelId="{08BDB0DE-DF53-47DF-B49C-4D3BF3922D09}" type="presParOf" srcId="{8A9A30C5-C61C-47AB-A2A4-8AAB31ED2DFD}" destId="{89AC22B1-9A4B-4924-801B-7576971E2C06}" srcOrd="3" destOrd="0" presId="urn:microsoft.com/office/officeart/2005/8/layout/radial1"/>
    <dgm:cxn modelId="{82D6E0F5-C28E-40EB-8AC9-7014D5DA30CD}" type="presOf" srcId="{7942B107-B5D6-44E9-B17D-2481CAFBD5CF}" destId="{89AC22B1-9A4B-4924-801B-7576971E2C06}" srcOrd="0" destOrd="0" presId="urn:microsoft.com/office/officeart/2005/8/layout/radial1"/>
    <dgm:cxn modelId="{E8806B66-8A1D-4DA1-8D46-3978D1BEC8BC}" type="presParOf" srcId="{89AC22B1-9A4B-4924-801B-7576971E2C06}" destId="{DF247B3E-E2A3-4DEE-9237-0D1B3F8E5A92}" srcOrd="0" destOrd="3" presId="urn:microsoft.com/office/officeart/2005/8/layout/radial1"/>
    <dgm:cxn modelId="{7C87982B-4703-4974-B3ED-FC127ED2333C}" type="presOf" srcId="{7942B107-B5D6-44E9-B17D-2481CAFBD5CF}" destId="{DF247B3E-E2A3-4DEE-9237-0D1B3F8E5A92}" srcOrd="1" destOrd="0" presId="urn:microsoft.com/office/officeart/2005/8/layout/radial1"/>
    <dgm:cxn modelId="{ABAB0DE1-1265-41F8-97D2-219B375BEE08}" type="presParOf" srcId="{8A9A30C5-C61C-47AB-A2A4-8AAB31ED2DFD}" destId="{A1F57A27-43E2-4E6D-80AE-F5EB9BC38C58}" srcOrd="4" destOrd="0" presId="urn:microsoft.com/office/officeart/2005/8/layout/radial1"/>
    <dgm:cxn modelId="{659CB4A9-5F17-4869-AE8A-B2F7820DDE5C}" type="presOf" srcId="{D4B90D1A-D183-44B5-8D5F-C97E7612DE58}" destId="{A1F57A27-43E2-4E6D-80AE-F5EB9BC38C58}" srcOrd="0" destOrd="0" presId="urn:microsoft.com/office/officeart/2005/8/layout/radial1"/>
    <dgm:cxn modelId="{EE9AF066-E13F-43A3-A46E-3E57C5B7D770}" type="presParOf" srcId="{8A9A30C5-C61C-47AB-A2A4-8AAB31ED2DFD}" destId="{C8DB2F5B-5968-4AD4-800E-BB8C4B2E3AAF}" srcOrd="5" destOrd="0" presId="urn:microsoft.com/office/officeart/2005/8/layout/radial1"/>
    <dgm:cxn modelId="{A54FE472-BAC3-4AC2-8B2E-FAA6DEA1FFCE}" type="presOf" srcId="{929057EC-C273-4FFD-B137-E201BFFB8444}" destId="{C8DB2F5B-5968-4AD4-800E-BB8C4B2E3AAF}" srcOrd="0" destOrd="0" presId="urn:microsoft.com/office/officeart/2005/8/layout/radial1"/>
    <dgm:cxn modelId="{6A5328BF-B687-41F1-8C73-3B67D6B5ACFD}" type="presParOf" srcId="{C8DB2F5B-5968-4AD4-800E-BB8C4B2E3AAF}" destId="{8EE41BDF-82CB-4E01-AD65-858DD9B63E7B}" srcOrd="0" destOrd="5" presId="urn:microsoft.com/office/officeart/2005/8/layout/radial1"/>
    <dgm:cxn modelId="{9CE29788-E52D-4E32-AAE5-ED9F5DC983E1}" type="presOf" srcId="{929057EC-C273-4FFD-B137-E201BFFB8444}" destId="{8EE41BDF-82CB-4E01-AD65-858DD9B63E7B}" srcOrd="1" destOrd="0" presId="urn:microsoft.com/office/officeart/2005/8/layout/radial1"/>
    <dgm:cxn modelId="{7A54CB54-C05D-42FC-963B-63DFCDE32783}" type="presParOf" srcId="{8A9A30C5-C61C-47AB-A2A4-8AAB31ED2DFD}" destId="{541A904B-7895-4869-B6E2-DD31F65CA20B}" srcOrd="6" destOrd="0" presId="urn:microsoft.com/office/officeart/2005/8/layout/radial1"/>
    <dgm:cxn modelId="{8123F8AC-9329-424E-A55C-4AAA5272DFBB}" type="presOf" srcId="{A400920E-38B1-4869-A063-6698E238E758}" destId="{541A904B-7895-4869-B6E2-DD31F65CA20B}" srcOrd="0" destOrd="0" presId="urn:microsoft.com/office/officeart/2005/8/layout/radial1"/>
    <dgm:cxn modelId="{FAD9599D-EFC2-4503-8D21-AA36D7EB6184}" type="presParOf" srcId="{8A9A30C5-C61C-47AB-A2A4-8AAB31ED2DFD}" destId="{89D988DF-99D8-4D32-AC42-27E5196AD4FF}" srcOrd="7" destOrd="0" presId="urn:microsoft.com/office/officeart/2005/8/layout/radial1"/>
    <dgm:cxn modelId="{B58E00CC-FEA4-4819-A2C4-CCED8F460EB5}" type="presOf" srcId="{B7A3650C-495C-4E56-B917-CE7FC72B5FC5}" destId="{89D988DF-99D8-4D32-AC42-27E5196AD4FF}" srcOrd="0" destOrd="0" presId="urn:microsoft.com/office/officeart/2005/8/layout/radial1"/>
    <dgm:cxn modelId="{BC53364D-6C02-4C7E-B901-72F2A1756E9C}" type="presParOf" srcId="{89D988DF-99D8-4D32-AC42-27E5196AD4FF}" destId="{8160A92C-453A-412F-981B-4395F6E0DF1C}" srcOrd="0" destOrd="7" presId="urn:microsoft.com/office/officeart/2005/8/layout/radial1"/>
    <dgm:cxn modelId="{1D110B81-20B2-4B3F-AFAA-B69866AD8D4B}" type="presOf" srcId="{B7A3650C-495C-4E56-B917-CE7FC72B5FC5}" destId="{8160A92C-453A-412F-981B-4395F6E0DF1C}" srcOrd="1" destOrd="0" presId="urn:microsoft.com/office/officeart/2005/8/layout/radial1"/>
    <dgm:cxn modelId="{C8B02329-1FBA-4356-9FBF-E6713BA48789}" type="presParOf" srcId="{8A9A30C5-C61C-47AB-A2A4-8AAB31ED2DFD}" destId="{7950D58A-FFF0-4710-AC18-2F8431BDA227}" srcOrd="8" destOrd="0" presId="urn:microsoft.com/office/officeart/2005/8/layout/radial1"/>
    <dgm:cxn modelId="{5F7DAF92-A9E8-4B96-8B28-F0BBDC230D40}" type="presOf" srcId="{64A54582-3FA1-4FCA-A14E-1EF0022B9172}" destId="{7950D58A-FFF0-4710-AC18-2F8431BDA227}" srcOrd="0" destOrd="0" presId="urn:microsoft.com/office/officeart/2005/8/layout/radial1"/>
    <dgm:cxn modelId="{B0CF6174-8B96-4FFB-982A-130A9D18D1F7}" type="presParOf" srcId="{8A9A30C5-C61C-47AB-A2A4-8AAB31ED2DFD}" destId="{72662147-FF39-4F53-BC2D-04D7FE488282}" srcOrd="9" destOrd="0" presId="urn:microsoft.com/office/officeart/2005/8/layout/radial1"/>
    <dgm:cxn modelId="{683EDD9A-E2EC-4FCD-A14C-23E0DC30A1CA}" type="presOf" srcId="{35D9E92F-DBB0-4E89-8520-A0C83B4C9A24}" destId="{72662147-FF39-4F53-BC2D-04D7FE488282}" srcOrd="0" destOrd="0" presId="urn:microsoft.com/office/officeart/2005/8/layout/radial1"/>
    <dgm:cxn modelId="{F0E33532-2B4B-42D5-A8A4-B1C1E23DFBFE}" type="presParOf" srcId="{72662147-FF39-4F53-BC2D-04D7FE488282}" destId="{D47290DA-181F-4C61-9FBA-99D6687E9E1F}" srcOrd="0" destOrd="9" presId="urn:microsoft.com/office/officeart/2005/8/layout/radial1"/>
    <dgm:cxn modelId="{0114F0E3-13ED-4C0F-AB1C-A906015B2E73}" type="presOf" srcId="{35D9E92F-DBB0-4E89-8520-A0C83B4C9A24}" destId="{D47290DA-181F-4C61-9FBA-99D6687E9E1F}" srcOrd="1" destOrd="0" presId="urn:microsoft.com/office/officeart/2005/8/layout/radial1"/>
    <dgm:cxn modelId="{5A62F5E5-B95C-41D7-938E-44F83A174BE8}" type="presParOf" srcId="{8A9A30C5-C61C-47AB-A2A4-8AAB31ED2DFD}" destId="{F3DC3305-9316-46C9-B5D0-C496EA2B5695}" srcOrd="10" destOrd="0" presId="urn:microsoft.com/office/officeart/2005/8/layout/radial1"/>
    <dgm:cxn modelId="{F9ECC3EB-2DB4-4927-B372-7C86FA3561C8}" type="presOf" srcId="{1632FB79-9202-48F6-B056-BAB879309E6F}" destId="{F3DC3305-9316-46C9-B5D0-C496EA2B5695}" srcOrd="0" destOrd="0" presId="urn:microsoft.com/office/officeart/2005/8/layout/radial1"/>
    <dgm:cxn modelId="{DC015778-958A-428B-9E30-E30F29176EE0}" type="presParOf" srcId="{8A9A30C5-C61C-47AB-A2A4-8AAB31ED2DFD}" destId="{DEBF7164-3589-49F8-B0D7-9663B74AC7F9}" srcOrd="11" destOrd="0" presId="urn:microsoft.com/office/officeart/2005/8/layout/radial1"/>
    <dgm:cxn modelId="{0BAB597B-EAAC-4771-AC01-F3430F192735}" type="presOf" srcId="{7BE54FD8-EAE6-4988-A3C0-F7D9AE26BE3B}" destId="{DEBF7164-3589-49F8-B0D7-9663B74AC7F9}" srcOrd="0" destOrd="0" presId="urn:microsoft.com/office/officeart/2005/8/layout/radial1"/>
    <dgm:cxn modelId="{3F76B314-FC5B-41FF-B35C-8493B059CAE4}" type="presParOf" srcId="{DEBF7164-3589-49F8-B0D7-9663B74AC7F9}" destId="{ADB40956-8221-4A67-B500-07371AC2B244}" srcOrd="0" destOrd="11" presId="urn:microsoft.com/office/officeart/2005/8/layout/radial1"/>
    <dgm:cxn modelId="{0DC77EFF-CA99-4B80-B937-9AE0CB6DCDC4}" type="presOf" srcId="{7BE54FD8-EAE6-4988-A3C0-F7D9AE26BE3B}" destId="{ADB40956-8221-4A67-B500-07371AC2B244}" srcOrd="1" destOrd="0" presId="urn:microsoft.com/office/officeart/2005/8/layout/radial1"/>
    <dgm:cxn modelId="{F7517869-37EF-4FCA-B85B-DAFCB666BA33}" type="presParOf" srcId="{8A9A30C5-C61C-47AB-A2A4-8AAB31ED2DFD}" destId="{80ED4AD2-20EB-4C13-B419-7C02947546E2}" srcOrd="12" destOrd="0" presId="urn:microsoft.com/office/officeart/2005/8/layout/radial1"/>
    <dgm:cxn modelId="{7DACB909-6A36-483E-91ED-E02F65307311}" type="presOf" srcId="{73DB44EA-0AA2-436B-92D5-416BF97F392F}" destId="{80ED4AD2-20EB-4C13-B419-7C02947546E2}" srcOrd="0" destOrd="0" presId="urn:microsoft.com/office/officeart/2005/8/layout/radial1"/>
    <dgm:cxn modelId="{E3D1E00B-8B07-4E53-A14F-08166648E7F9}" type="presParOf" srcId="{8A9A30C5-C61C-47AB-A2A4-8AAB31ED2DFD}" destId="{3588DA0C-745E-4882-97B0-455C4669AFD6}" srcOrd="13" destOrd="0" presId="urn:microsoft.com/office/officeart/2005/8/layout/radial1"/>
    <dgm:cxn modelId="{1E857AA7-428C-4FBA-9E0A-58DA7DE1D598}" type="presOf" srcId="{163AFCDF-A7C8-493D-B43F-6258C1E46BC0}" destId="{3588DA0C-745E-4882-97B0-455C4669AFD6}" srcOrd="0" destOrd="0" presId="urn:microsoft.com/office/officeart/2005/8/layout/radial1"/>
    <dgm:cxn modelId="{710662D8-30FB-48E6-9888-AEA8A23FB47A}" type="presParOf" srcId="{3588DA0C-745E-4882-97B0-455C4669AFD6}" destId="{50B11C5D-B1A0-4E71-8216-54255D477D07}" srcOrd="0" destOrd="13" presId="urn:microsoft.com/office/officeart/2005/8/layout/radial1"/>
    <dgm:cxn modelId="{B6BDD17C-1034-4BD6-A6A2-CCCAFE6F712A}" type="presOf" srcId="{163AFCDF-A7C8-493D-B43F-6258C1E46BC0}" destId="{50B11C5D-B1A0-4E71-8216-54255D477D07}" srcOrd="1" destOrd="0" presId="urn:microsoft.com/office/officeart/2005/8/layout/radial1"/>
    <dgm:cxn modelId="{8CD2C94A-181A-4CFF-AAA9-67BE62E0A5D8}" type="presParOf" srcId="{8A9A30C5-C61C-47AB-A2A4-8AAB31ED2DFD}" destId="{14B257A7-9580-4CE4-9849-468440083D07}" srcOrd="14" destOrd="0" presId="urn:microsoft.com/office/officeart/2005/8/layout/radial1"/>
    <dgm:cxn modelId="{F24CF148-2E4C-4C72-9EE4-3C72A3631307}" type="presOf" srcId="{D1AA0C1C-ED46-412E-873D-C5D86240C097}" destId="{14B257A7-9580-4CE4-9849-468440083D07}" srcOrd="0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3818CCF1-C502-4705-B152-2CF1267FE689}" type="doc">
      <dgm:prSet loTypeId="urn:microsoft.com/office/officeart/2005/8/layout/arrow6" loCatId="relationship" qsTypeId="urn:microsoft.com/office/officeart/2005/8/quickstyle/simple1" qsCatId="simple" csTypeId="urn:microsoft.com/office/officeart/2005/8/colors/accent1_2" csCatId="accent1" phldr="1"/>
      <dgm:spPr/>
      <dgm:t>
        <a:bodyPr/>
        <a:p>
          <a:endParaRPr lang="en-US"/>
        </a:p>
      </dgm:t>
    </dgm:pt>
    <dgm:pt modelId="{5BCBE6D3-20C5-4824-A1D7-A7EFB2B4CFE2}">
      <dgm:prSet phldrT="[Text]" phldr="0" custT="0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/>
            <a:t>Marca</a:t>
          </a:r>
          <a:endParaRPr lang="en-US"/>
        </a:p>
      </dgm:t>
    </dgm:pt>
    <dgm:pt modelId="{59BBCB00-D090-4BF7-877F-BBEFED941EC7}" cxnId="{5FEE0AD9-44A7-4F4B-97A8-546451BC46C5}" type="parTrans">
      <dgm:prSet/>
      <dgm:spPr/>
      <dgm:t>
        <a:bodyPr/>
        <a:p>
          <a:endParaRPr lang="en-US"/>
        </a:p>
      </dgm:t>
    </dgm:pt>
    <dgm:pt modelId="{A8C1F5E9-3061-440C-91B6-7B8DC8902E3F}" cxnId="{5FEE0AD9-44A7-4F4B-97A8-546451BC46C5}" type="sibTrans">
      <dgm:prSet/>
      <dgm:spPr/>
      <dgm:t>
        <a:bodyPr/>
        <a:p>
          <a:endParaRPr lang="en-US"/>
        </a:p>
      </dgm:t>
    </dgm:pt>
    <dgm:pt modelId="{A503CD65-5674-4348-A21C-ACB3E9EDD515}">
      <dgm:prSet phldrT="[Text]" phldr="0" custT="0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/>
            <a:t>Emblema empresarial</a:t>
          </a:r>
          <a:r>
            <a:rPr lang="en-US"/>
            <a:t/>
          </a:r>
          <a:endParaRPr lang="en-US"/>
        </a:p>
      </dgm:t>
    </dgm:pt>
    <dgm:pt modelId="{747FA98F-ED37-4268-94D9-A032C64510B7}" cxnId="{8FEBF2FC-9D73-437B-92F3-9F21D83F768B}" type="parTrans">
      <dgm:prSet/>
      <dgm:spPr/>
      <dgm:t>
        <a:bodyPr/>
        <a:p>
          <a:endParaRPr lang="en-US"/>
        </a:p>
      </dgm:t>
    </dgm:pt>
    <dgm:pt modelId="{57AD28BA-E41B-4938-B0D0-C3A246FBBE18}" cxnId="{8FEBF2FC-9D73-437B-92F3-9F21D83F768B}" type="sibTrans">
      <dgm:prSet/>
      <dgm:spPr/>
      <dgm:t>
        <a:bodyPr/>
        <a:p>
          <a:endParaRPr lang="en-US"/>
        </a:p>
      </dgm:t>
    </dgm:pt>
    <dgm:pt modelId="{2EFD5AD5-50D5-4A29-BD4D-FA4321790EFE}" type="pres">
      <dgm:prSet presAssocID="{3818CCF1-C502-4705-B152-2CF1267FE689}" presName="compositeShape" presStyleCnt="0">
        <dgm:presLayoutVars>
          <dgm:chMax val="2"/>
          <dgm:dir/>
          <dgm:resizeHandles val="exact"/>
        </dgm:presLayoutVars>
      </dgm:prSet>
      <dgm:spPr/>
    </dgm:pt>
    <dgm:pt modelId="{7BF8EF6C-D5DD-4B31-BB5C-09732686CB66}" type="pres">
      <dgm:prSet presAssocID="{3818CCF1-C502-4705-B152-2CF1267FE689}" presName="ribbon" presStyleLbl="node1" presStyleIdx="0" presStyleCnt="1"/>
      <dgm:spPr>
        <a:solidFill>
          <a:srgbClr val="100A8C"/>
        </a:solidFill>
      </dgm:spPr>
    </dgm:pt>
    <dgm:pt modelId="{1078FAF6-9C0D-465C-B6C3-71C2BF31FC44}" type="pres">
      <dgm:prSet presAssocID="{3818CCF1-C502-4705-B152-2CF1267FE689}" presName="leftArrowText" presStyleCnt="0">
        <dgm:presLayoutVars>
          <dgm:chMax val="0"/>
          <dgm:bulletEnabled val="1"/>
        </dgm:presLayoutVars>
      </dgm:prSet>
      <dgm:spPr/>
    </dgm:pt>
    <dgm:pt modelId="{8001E4FB-5253-4200-9965-8C76AE1B2717}" type="pres">
      <dgm:prSet presAssocID="{3818CCF1-C502-4705-B152-2CF1267FE689}" presName="rightArrowText" presStyleCnt="0">
        <dgm:presLayoutVars>
          <dgm:chMax val="0"/>
          <dgm:bulletEnabled val="1"/>
        </dgm:presLayoutVars>
      </dgm:prSet>
      <dgm:spPr/>
    </dgm:pt>
  </dgm:ptLst>
  <dgm:cxnLst>
    <dgm:cxn modelId="{5FEE0AD9-44A7-4F4B-97A8-546451BC46C5}" srcId="{3818CCF1-C502-4705-B152-2CF1267FE689}" destId="{5BCBE6D3-20C5-4824-A1D7-A7EFB2B4CFE2}" srcOrd="0" destOrd="0" parTransId="{59BBCB00-D090-4BF7-877F-BBEFED941EC7}" sibTransId="{A8C1F5E9-3061-440C-91B6-7B8DC8902E3F}"/>
    <dgm:cxn modelId="{8FEBF2FC-9D73-437B-92F3-9F21D83F768B}" srcId="{3818CCF1-C502-4705-B152-2CF1267FE689}" destId="{A503CD65-5674-4348-A21C-ACB3E9EDD515}" srcOrd="1" destOrd="0" parTransId="{747FA98F-ED37-4268-94D9-A032C64510B7}" sibTransId="{57AD28BA-E41B-4938-B0D0-C3A246FBBE18}"/>
    <dgm:cxn modelId="{8D395B70-FA7A-4D62-AF13-3C17296C9E04}" type="presOf" srcId="{3818CCF1-C502-4705-B152-2CF1267FE689}" destId="{2EFD5AD5-50D5-4A29-BD4D-FA4321790EFE}" srcOrd="0" destOrd="0" presId="urn:microsoft.com/office/officeart/2005/8/layout/arrow6"/>
    <dgm:cxn modelId="{0F4F28C0-7930-4AD3-AD83-D31E92C05088}" type="presParOf" srcId="{2EFD5AD5-50D5-4A29-BD4D-FA4321790EFE}" destId="{7BF8EF6C-D5DD-4B31-BB5C-09732686CB66}" srcOrd="0" destOrd="0" presId="urn:microsoft.com/office/officeart/2005/8/layout/arrow6"/>
    <dgm:cxn modelId="{3FB9416B-2E4F-4340-B230-D7BAB675DDDB}" type="presParOf" srcId="{2EFD5AD5-50D5-4A29-BD4D-FA4321790EFE}" destId="{1078FAF6-9C0D-465C-B6C3-71C2BF31FC44}" srcOrd="1" destOrd="0" presId="urn:microsoft.com/office/officeart/2005/8/layout/arrow6"/>
    <dgm:cxn modelId="{D073673E-24DD-490A-B8CA-7D2B737F924E}" type="presOf" srcId="{5BCBE6D3-20C5-4824-A1D7-A7EFB2B4CFE2}" destId="{1078FAF6-9C0D-465C-B6C3-71C2BF31FC44}" srcOrd="1" destOrd="0" presId="urn:microsoft.com/office/officeart/2005/8/layout/arrow6"/>
    <dgm:cxn modelId="{C7A889EC-12D5-439D-8227-4D08D6437477}" type="presParOf" srcId="{2EFD5AD5-50D5-4A29-BD4D-FA4321790EFE}" destId="{8001E4FB-5253-4200-9965-8C76AE1B2717}" srcOrd="2" destOrd="0" presId="urn:microsoft.com/office/officeart/2005/8/layout/arrow6"/>
    <dgm:cxn modelId="{E59C7037-7F36-4637-9D54-1EF9ED6C5E13}" type="presOf" srcId="{A503CD65-5674-4348-A21C-ACB3E9EDD515}" destId="{8001E4FB-5253-4200-9965-8C76AE1B2717}" srcOrd="1" destOrd="0" presId="urn:microsoft.com/office/officeart/2005/8/layout/arrow6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E010476F-0D5F-46D8-AA34-22F4A303D7A2}" type="doc">
      <dgm:prSet loTypeId="relationship" loCatId="relationship" qsTypeId="urn:microsoft.com/office/officeart/2005/8/quickstyle/simple1" qsCatId="simple" csTypeId="urn:microsoft.com/office/officeart/2005/8/colors/accent1_2" csCatId="accent1" phldr="1"/>
      <dgm:spPr/>
      <dgm:t>
        <a:bodyPr/>
        <a:p>
          <a:endParaRPr lang="en-US"/>
        </a:p>
      </dgm:t>
    </dgm:pt>
    <dgm:pt modelId="{8FF5E036-7BAC-4530-8804-D7F549377FA4}">
      <dgm:prSet phldrT="[Text]" phldr="0" custT="1"/>
      <dgm:spPr/>
      <dgm:t>
        <a:bodyPr vert="vert270" wrap="square" anchor="ctr" anchorCtr="0"/>
        <a:p>
          <a:pPr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3200" b="1"/>
            <a:t>Mantener</a:t>
          </a:r>
          <a:r>
            <a:rPr lang="en-US" sz="3200" b="1"/>
            <a:t/>
          </a:r>
          <a:endParaRPr lang="en-US" sz="3200" b="1"/>
        </a:p>
      </dgm:t>
    </dgm:pt>
    <dgm:pt modelId="{B6A7227C-0BD2-4508-BF42-D7C44876F77B}" cxnId="{252D02C3-38D3-4E75-B74D-306CFC65870B}" type="parTrans">
      <dgm:prSet/>
      <dgm:spPr/>
      <dgm:t>
        <a:bodyPr/>
        <a:p>
          <a:endParaRPr lang="en-US"/>
        </a:p>
      </dgm:t>
    </dgm:pt>
    <dgm:pt modelId="{958ED2C4-2501-4038-9AC9-16BF1780E891}" cxnId="{252D02C3-38D3-4E75-B74D-306CFC65870B}" type="sibTrans">
      <dgm:prSet/>
      <dgm:spPr/>
      <dgm:t>
        <a:bodyPr/>
        <a:p>
          <a:endParaRPr lang="en-US"/>
        </a:p>
      </dgm:t>
    </dgm:pt>
    <dgm:pt modelId="{8AB40A3B-A51D-409C-8E40-52DCE6B454B8}">
      <dgm:prSet phldrT="[Text]" phldr="0" custT="1"/>
      <dgm:spPr/>
      <dgm:t>
        <a:bodyPr vert="vert" wrap="square" anchor="ctr" anchorCtr="0"/>
        <a:p>
          <a:pPr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3200" b="1"/>
            <a:t>Cambiar</a:t>
          </a:r>
          <a:r>
            <a:rPr lang="en-US" sz="3200" b="1"/>
            <a:t/>
          </a:r>
          <a:endParaRPr lang="en-US" sz="3200" b="1"/>
        </a:p>
      </dgm:t>
    </dgm:pt>
    <dgm:pt modelId="{F197EEE2-7BBB-406C-B8AF-BDB8C830CAD9}" cxnId="{5AA788B0-6735-4B12-B704-34BBC9AD5DF9}" type="parTrans">
      <dgm:prSet/>
      <dgm:spPr/>
      <dgm:t>
        <a:bodyPr/>
        <a:p>
          <a:endParaRPr lang="en-US"/>
        </a:p>
      </dgm:t>
    </dgm:pt>
    <dgm:pt modelId="{644863B1-4C82-4847-B11A-4CA4238AC4AB}" cxnId="{5AA788B0-6735-4B12-B704-34BBC9AD5DF9}" type="sibTrans">
      <dgm:prSet/>
      <dgm:spPr/>
      <dgm:t>
        <a:bodyPr/>
        <a:p>
          <a:endParaRPr lang="en-US"/>
        </a:p>
      </dgm:t>
    </dgm:pt>
    <dgm:pt modelId="{F31BD279-74DC-427A-ABE8-C5F35920F9D2}" type="pres">
      <dgm:prSet presAssocID="{E010476F-0D5F-46D8-AA34-22F4A303D7A2}" presName="Name0" presStyleCnt="0">
        <dgm:presLayoutVars>
          <dgm:chMax val="2"/>
          <dgm:chPref val="2"/>
          <dgm:animLvl val="lvl"/>
        </dgm:presLayoutVars>
      </dgm:prSet>
      <dgm:spPr/>
    </dgm:pt>
    <dgm:pt modelId="{01026B55-C1E4-4FB7-9E9C-7F5992334CF9}" type="pres">
      <dgm:prSet presAssocID="{E010476F-0D5F-46D8-AA34-22F4A303D7A2}" presName="LeftText" presStyleCnt="0">
        <dgm:presLayoutVars>
          <dgm:bulletEnabled val="1"/>
        </dgm:presLayoutVars>
      </dgm:prSet>
      <dgm:spPr/>
    </dgm:pt>
    <dgm:pt modelId="{1C66FB9D-439D-4E03-86CB-9F4EF935EE93}" type="pres">
      <dgm:prSet presAssocID="{E010476F-0D5F-46D8-AA34-22F4A303D7A2}" presName="LeftNode" presStyleLbl="bgImgPlace1" presStyleIdx="0" presStyleCnt="2">
        <dgm:presLayoutVars>
          <dgm:chMax val="2"/>
          <dgm:chPref val="2"/>
        </dgm:presLayoutVars>
      </dgm:prSet>
      <dgm:spPr/>
    </dgm:pt>
    <dgm:pt modelId="{F06FB02F-4E84-4E0C-AE8B-0BE579D19FB5}" type="pres">
      <dgm:prSet presAssocID="{E010476F-0D5F-46D8-AA34-22F4A303D7A2}" presName="RightText" presStyleCnt="0">
        <dgm:presLayoutVars>
          <dgm:bulletEnabled val="1"/>
        </dgm:presLayoutVars>
      </dgm:prSet>
      <dgm:spPr/>
    </dgm:pt>
    <dgm:pt modelId="{557AD28B-240F-4302-88FE-0A092AEF0175}" type="pres">
      <dgm:prSet presAssocID="{E010476F-0D5F-46D8-AA34-22F4A303D7A2}" presName="RightNode" presStyleLbl="bgImgPlace1" presStyleIdx="1" presStyleCnt="2">
        <dgm:presLayoutVars>
          <dgm:chMax val="0"/>
          <dgm:chPref val="0"/>
        </dgm:presLayoutVars>
      </dgm:prSet>
      <dgm:spPr/>
    </dgm:pt>
    <dgm:pt modelId="{E85CE0AB-1FE8-4CAC-8C2B-2E4E69784D34}" type="pres">
      <dgm:prSet presAssocID="{E010476F-0D5F-46D8-AA34-22F4A303D7A2}" presName="TopArrow" presStyleLbl="node1" presStyleIdx="0" presStyleCnt="2"/>
      <dgm:spPr/>
    </dgm:pt>
    <dgm:pt modelId="{11BED255-FCC0-4F50-AA8D-8630174A7796}" type="pres">
      <dgm:prSet presAssocID="{E010476F-0D5F-46D8-AA34-22F4A303D7A2}" presName="BottomArrow" presStyleLbl="node1" presStyleIdx="1" presStyleCnt="2"/>
      <dgm:spPr/>
    </dgm:pt>
  </dgm:ptLst>
  <dgm:cxnLst>
    <dgm:cxn modelId="{252D02C3-38D3-4E75-B74D-306CFC65870B}" srcId="{E010476F-0D5F-46D8-AA34-22F4A303D7A2}" destId="{8FF5E036-7BAC-4530-8804-D7F549377FA4}" srcOrd="0" destOrd="0" parTransId="{B6A7227C-0BD2-4508-BF42-D7C44876F77B}" sibTransId="{958ED2C4-2501-4038-9AC9-16BF1780E891}"/>
    <dgm:cxn modelId="{5AA788B0-6735-4B12-B704-34BBC9AD5DF9}" srcId="{E010476F-0D5F-46D8-AA34-22F4A303D7A2}" destId="{8AB40A3B-A51D-409C-8E40-52DCE6B454B8}" srcOrd="1" destOrd="0" parTransId="{F197EEE2-7BBB-406C-B8AF-BDB8C830CAD9}" sibTransId="{644863B1-4C82-4847-B11A-4CA4238AC4AB}"/>
    <dgm:cxn modelId="{A0D72A89-C87C-4648-9A9C-98F6D355529F}" type="presOf" srcId="{E010476F-0D5F-46D8-AA34-22F4A303D7A2}" destId="{F31BD279-74DC-427A-ABE8-C5F35920F9D2}" srcOrd="0" destOrd="0" presId="urn:microsoft.com/office/officeart/2009/layout/ReverseList"/>
    <dgm:cxn modelId="{D473E088-BE7C-424F-A795-CBA5EE6AE407}" type="presParOf" srcId="{F31BD279-74DC-427A-ABE8-C5F35920F9D2}" destId="{01026B55-C1E4-4FB7-9E9C-7F5992334CF9}" srcOrd="0" destOrd="0" presId="urn:microsoft.com/office/officeart/2009/layout/ReverseList"/>
    <dgm:cxn modelId="{096E222D-A8E9-47F0-BB75-746ED4EBA1C3}" type="presOf" srcId="{8FF5E036-7BAC-4530-8804-D7F549377FA4}" destId="{01026B55-C1E4-4FB7-9E9C-7F5992334CF9}" srcOrd="1" destOrd="0" presId="urn:microsoft.com/office/officeart/2009/layout/ReverseList"/>
    <dgm:cxn modelId="{EBFB632F-351B-450C-A677-C2C491058FD5}" type="presParOf" srcId="{F31BD279-74DC-427A-ABE8-C5F35920F9D2}" destId="{1C66FB9D-439D-4E03-86CB-9F4EF935EE93}" srcOrd="1" destOrd="0" presId="urn:microsoft.com/office/officeart/2009/layout/ReverseList"/>
    <dgm:cxn modelId="{CB9517BA-C52B-420E-A4B7-6E3D9F0C81CE}" type="presOf" srcId="{8FF5E036-7BAC-4530-8804-D7F549377FA4}" destId="{1C66FB9D-439D-4E03-86CB-9F4EF935EE93}" srcOrd="0" destOrd="0" presId="urn:microsoft.com/office/officeart/2009/layout/ReverseList"/>
    <dgm:cxn modelId="{357AD01D-31D5-4076-8AAA-D4321A77602C}" type="presParOf" srcId="{F31BD279-74DC-427A-ABE8-C5F35920F9D2}" destId="{F06FB02F-4E84-4E0C-AE8B-0BE579D19FB5}" srcOrd="2" destOrd="0" presId="urn:microsoft.com/office/officeart/2009/layout/ReverseList"/>
    <dgm:cxn modelId="{6107BA05-519C-471E-B3C2-1D2A8E924D0E}" type="presOf" srcId="{8AB40A3B-A51D-409C-8E40-52DCE6B454B8}" destId="{F06FB02F-4E84-4E0C-AE8B-0BE579D19FB5}" srcOrd="1" destOrd="0" presId="urn:microsoft.com/office/officeart/2009/layout/ReverseList"/>
    <dgm:cxn modelId="{573E7156-8942-4C40-8D42-4C2979AF6BD9}" type="presParOf" srcId="{F31BD279-74DC-427A-ABE8-C5F35920F9D2}" destId="{557AD28B-240F-4302-88FE-0A092AEF0175}" srcOrd="3" destOrd="0" presId="urn:microsoft.com/office/officeart/2009/layout/ReverseList"/>
    <dgm:cxn modelId="{AE3308CA-20AC-4898-947D-FB4FBA80D8B5}" type="presOf" srcId="{8AB40A3B-A51D-409C-8E40-52DCE6B454B8}" destId="{557AD28B-240F-4302-88FE-0A092AEF0175}" srcOrd="0" destOrd="0" presId="urn:microsoft.com/office/officeart/2009/layout/ReverseList"/>
    <dgm:cxn modelId="{4D620F5A-3148-43F2-84FA-C3A7886FE6EE}" type="presParOf" srcId="{F31BD279-74DC-427A-ABE8-C5F35920F9D2}" destId="{E85CE0AB-1FE8-4CAC-8C2B-2E4E69784D34}" srcOrd="4" destOrd="0" presId="urn:microsoft.com/office/officeart/2009/layout/ReverseList"/>
    <dgm:cxn modelId="{DAFD57DF-0916-4B27-9515-DA8147C852DF}" type="presParOf" srcId="{F31BD279-74DC-427A-ABE8-C5F35920F9D2}" destId="{11BED255-FCC0-4F50-AA8D-8630174A7796}" srcOrd="5" destOrd="0" presId="urn:microsoft.com/office/officeart/2009/layout/ReverseList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Group 1"/>
      <dsp:cNvGrpSpPr/>
    </dsp:nvGrpSpPr>
    <dsp:grpSpPr>
      <a:xfrm>
        <a:off x="0" y="0"/>
        <a:ext cx="4922520" cy="4922520"/>
        <a:chOff x="0" y="0"/>
        <a:chExt cx="4922520" cy="4922520"/>
      </a:xfrm>
    </dsp:grpSpPr>
    <dsp:sp modelId="{A2083AE4-17FA-4D4C-BE19-F431C5282E53}">
      <dsp:nvSpPr>
        <dsp:cNvPr id="3" name="Shape 2"/>
        <dsp:cNvSpPr/>
      </dsp:nvSpPr>
      <dsp:spPr bwMode="white">
        <a:xfrm>
          <a:off x="2927922" y="2215134"/>
          <a:ext cx="2707386" cy="2707386"/>
        </a:xfrm>
        <a:prstGeom prst="gear9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17780" tIns="17780" rIns="17780" bIns="17780" anchor="ctr"/>
        <a:lstStyle>
          <a:lvl1pPr algn="ctr">
            <a:defRPr sz="1400"/>
          </a:lvl1pPr>
          <a:lvl2pPr marL="57150" indent="-57150" algn="ctr">
            <a:defRPr sz="1000"/>
          </a:lvl2pPr>
          <a:lvl3pPr marL="114300" indent="-57150" algn="ctr">
            <a:defRPr sz="1000"/>
          </a:lvl3pPr>
          <a:lvl4pPr marL="171450" indent="-57150" algn="ctr">
            <a:defRPr sz="1000"/>
          </a:lvl4pPr>
          <a:lvl5pPr marL="228600" indent="-57150" algn="ctr">
            <a:defRPr sz="1000"/>
          </a:lvl5pPr>
          <a:lvl6pPr marL="285750" indent="-57150" algn="ctr">
            <a:defRPr sz="1000"/>
          </a:lvl6pPr>
          <a:lvl7pPr marL="342900" indent="-57150" algn="ctr">
            <a:defRPr sz="1000"/>
          </a:lvl7pPr>
          <a:lvl8pPr marL="400050" indent="-57150" algn="ctr">
            <a:defRPr sz="1000"/>
          </a:lvl8pPr>
          <a:lvl9pPr marL="457200" indent="-57150" algn="ctr">
            <a:defRPr sz="1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400"/>
            <a:t>Cooperativas </a:t>
          </a:r>
          <a:r>
            <a:rPr lang="en-US" altLang="zh-CN" sz="1400"/>
            <a:t>de Créditos y Servicio (CCS)</a:t>
          </a:r>
          <a:endParaRPr lang="en-US" altLang="zh-CN" sz="1400"/>
        </a:p>
      </dsp:txBody>
      <dsp:txXfrm>
        <a:off x="2927922" y="2215134"/>
        <a:ext cx="2707386" cy="2707386"/>
      </dsp:txXfrm>
    </dsp:sp>
    <dsp:sp modelId="{A263CDA9-6108-4DDB-B063-1040BDA50074}">
      <dsp:nvSpPr>
        <dsp:cNvPr id="6" name="Rounded Rectangle 5"/>
        <dsp:cNvSpPr/>
      </dsp:nvSpPr>
      <dsp:spPr bwMode="white">
        <a:xfrm>
          <a:off x="2583345" y="3888791"/>
          <a:ext cx="1722882" cy="1033729"/>
        </a:xfrm>
        <a:prstGeom prst="roundRect">
          <a:avLst>
            <a:gd name="adj" fmla="val 10000"/>
          </a:avLst>
        </a:prstGeom>
      </dsp:spPr>
      <dsp:style>
        <a:lnRef idx="2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vert="horz" wrap="square" lIns="38100" tIns="38100" rIns="38100" bIns="38100" anchor="t"/>
        <a:lstStyle>
          <a:lvl1pPr algn="l">
            <a:defRPr sz="1400"/>
          </a:lvl1pPr>
          <a:lvl2pPr marL="57150" indent="-57150" algn="l">
            <a:defRPr sz="1000"/>
          </a:lvl2pPr>
          <a:lvl3pPr marL="114300" indent="-57150" algn="l">
            <a:defRPr sz="1000"/>
          </a:lvl3pPr>
          <a:lvl4pPr marL="171450" indent="-57150" algn="l">
            <a:defRPr sz="1000"/>
          </a:lvl4pPr>
          <a:lvl5pPr marL="228600" indent="-57150" algn="l">
            <a:defRPr sz="1000"/>
          </a:lvl5pPr>
          <a:lvl6pPr marL="285750" indent="-57150" algn="l">
            <a:defRPr sz="1000"/>
          </a:lvl6pPr>
          <a:lvl7pPr marL="342900" indent="-57150" algn="l">
            <a:defRPr sz="1000"/>
          </a:lvl7pPr>
          <a:lvl8pPr marL="400050" indent="-57150" algn="l">
            <a:defRPr sz="1000"/>
          </a:lvl8pPr>
          <a:lvl9pPr marL="457200" indent="-57150" algn="l">
            <a:defRPr sz="1000"/>
          </a:lvl9pPr>
        </a:lstStyle>
        <a:p>
          <a:pPr marL="57150" lvl="1" indent="-571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sz="1000">
              <a:solidFill>
                <a:schemeClr val="accent1"/>
              </a:solidFill>
              <a:sym typeface="+mn-ea"/>
            </a:rPr>
            <a:t>S</a:t>
          </a:r>
          <a:r>
            <a:rPr lang="en-US" altLang="es-MX" sz="1000">
              <a:solidFill>
                <a:schemeClr val="accent1"/>
              </a:solidFill>
              <a:latin typeface="Roboto" charset="0"/>
              <a:cs typeface="Roboto" charset="0"/>
              <a:sym typeface="+mn-ea"/>
            </a:rPr>
            <a:t>urgidas en 1960</a:t>
          </a:r>
          <a:endParaRPr lang="en-US" altLang="es-MX" sz="1000">
            <a:solidFill>
              <a:schemeClr val="accent1"/>
            </a:solidFill>
            <a:latin typeface="Roboto" charset="0"/>
            <a:cs typeface="Roboto" charset="0"/>
          </a:endParaRPr>
        </a:p>
        <a:p>
          <a:pPr marL="57150" lvl="1" indent="-571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sz="1000">
              <a:solidFill>
                <a:schemeClr val="accent1"/>
              </a:solidFill>
              <a:sym typeface="+mn-ea"/>
            </a:rPr>
            <a:t>A</a:t>
          </a:r>
          <a:r>
            <a:rPr sz="1000">
              <a:solidFill>
                <a:schemeClr val="accent1"/>
              </a:solidFill>
              <a:sym typeface="+mn-ea"/>
            </a:rPr>
            <a:t>s</a:t>
          </a:r>
          <a:r>
            <a:rPr lang="en-US" altLang="es-MX" sz="1000">
              <a:solidFill>
                <a:schemeClr val="accent1"/>
              </a:solidFill>
              <a:latin typeface="Roboto" charset="0"/>
              <a:cs typeface="Roboto" charset="0"/>
              <a:sym typeface="+mn-ea"/>
            </a:rPr>
            <a:t>ociaci</a:t>
          </a:r>
          <a:r>
            <a:rPr sz="1000">
              <a:solidFill>
                <a:schemeClr val="accent1"/>
              </a:solidFill>
              <a:sym typeface="+mn-ea"/>
            </a:rPr>
            <a:t>ó</a:t>
          </a:r>
          <a:r>
            <a:rPr sz="1000">
              <a:solidFill>
                <a:schemeClr val="accent1"/>
              </a:solidFill>
              <a:sym typeface="+mn-ea"/>
            </a:rPr>
            <a:t>n</a:t>
          </a:r>
          <a:r>
            <a:rPr lang="en-US" altLang="es-MX" sz="1000">
              <a:solidFill>
                <a:schemeClr val="accent1"/>
              </a:solidFill>
              <a:latin typeface="Roboto" charset="0"/>
              <a:cs typeface="Roboto" charset="0"/>
              <a:sym typeface="+mn-ea"/>
            </a:rPr>
            <a:t> voluntaria de </a:t>
          </a:r>
          <a:r>
            <a:rPr lang="en-US" altLang="es-MX" sz="1000">
              <a:solidFill>
                <a:schemeClr val="accent1"/>
              </a:solidFill>
              <a:latin typeface="Roboto" charset="0"/>
              <a:cs typeface="Roboto" charset="0"/>
              <a:sym typeface="+mn-ea"/>
            </a:rPr>
            <a:t>agricultores peque</a:t>
          </a:r>
          <a:r>
            <a:rPr sz="1000">
              <a:solidFill>
                <a:schemeClr val="accent1"/>
              </a:solidFill>
              <a:sym typeface="+mn-ea"/>
            </a:rPr>
            <a:t>ñ</a:t>
          </a:r>
          <a:r>
            <a:rPr sz="1000">
              <a:solidFill>
                <a:schemeClr val="accent1"/>
              </a:solidFill>
              <a:sym typeface="+mn-ea"/>
            </a:rPr>
            <a:t>o</a:t>
          </a:r>
          <a:r>
            <a:rPr lang="en-US" altLang="es-MX" sz="1000">
              <a:solidFill>
                <a:schemeClr val="accent1"/>
              </a:solidFill>
              <a:latin typeface="Roboto" charset="0"/>
              <a:cs typeface="Roboto" charset="0"/>
              <a:sym typeface="+mn-ea"/>
            </a:rPr>
            <a:t>s </a:t>
          </a:r>
          <a:endParaRPr lang="en-US" altLang="es-MX" sz="1000">
            <a:solidFill>
              <a:schemeClr val="accent1"/>
            </a:solidFill>
            <a:latin typeface="Roboto" charset="0"/>
            <a:cs typeface="Roboto" charset="0"/>
            <a:sym typeface="+mn-ea"/>
          </a:endParaRPr>
        </a:p>
      </dsp:txBody>
      <dsp:txXfrm>
        <a:off x="2583345" y="3888791"/>
        <a:ext cx="1722882" cy="1033729"/>
      </dsp:txXfrm>
    </dsp:sp>
    <dsp:sp modelId="{6592B900-3B36-4281-9D55-D93624FFFE64}">
      <dsp:nvSpPr>
        <dsp:cNvPr id="7" name="Shape 6"/>
        <dsp:cNvSpPr/>
      </dsp:nvSpPr>
      <dsp:spPr bwMode="white">
        <a:xfrm>
          <a:off x="1352715" y="1575206"/>
          <a:ext cx="1969008" cy="1969008"/>
        </a:xfrm>
        <a:prstGeom prst="gear6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12700" tIns="12700" rIns="12700" bIns="12700" anchor="ctr"/>
        <a:lstStyle>
          <a:lvl1pPr algn="ctr">
            <a:defRPr sz="1400"/>
          </a:lvl1pPr>
          <a:lvl2pPr marL="57150" indent="-57150" algn="ctr">
            <a:defRPr sz="1000"/>
          </a:lvl2pPr>
          <a:lvl3pPr marL="114300" indent="-57150" algn="ctr">
            <a:defRPr sz="1000"/>
          </a:lvl3pPr>
          <a:lvl4pPr marL="171450" indent="-57150" algn="ctr">
            <a:defRPr sz="1000"/>
          </a:lvl4pPr>
          <a:lvl5pPr marL="228600" indent="-57150" algn="ctr">
            <a:defRPr sz="1000"/>
          </a:lvl5pPr>
          <a:lvl6pPr marL="285750" indent="-57150" algn="ctr">
            <a:defRPr sz="1000"/>
          </a:lvl6pPr>
          <a:lvl7pPr marL="342900" indent="-57150" algn="ctr">
            <a:defRPr sz="1000"/>
          </a:lvl7pPr>
          <a:lvl8pPr marL="400050" indent="-57150" algn="ctr">
            <a:defRPr sz="1000"/>
          </a:lvl8pPr>
          <a:lvl9pPr marL="457200" indent="-57150" algn="ctr">
            <a:defRPr sz="1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000"/>
            <a:t>Cooperativas de Producción Agropecuarias (CPA)</a:t>
          </a:r>
          <a:endParaRPr lang="en-US" altLang="zh-CN" sz="1000"/>
        </a:p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en-US" altLang="zh-CN" sz="1000"/>
        </a:p>
      </dsp:txBody>
      <dsp:txXfrm>
        <a:off x="1352715" y="1575206"/>
        <a:ext cx="1969008" cy="1969008"/>
      </dsp:txXfrm>
    </dsp:sp>
    <dsp:sp modelId="{49C10F98-3918-41A5-8016-345E22CE4B29}">
      <dsp:nvSpPr>
        <dsp:cNvPr id="10" name="Rounded Rectangle 9"/>
        <dsp:cNvSpPr/>
      </dsp:nvSpPr>
      <dsp:spPr bwMode="white">
        <a:xfrm>
          <a:off x="712788" y="2855062"/>
          <a:ext cx="1722882" cy="1033729"/>
        </a:xfrm>
        <a:prstGeom prst="roundRect">
          <a:avLst>
            <a:gd name="adj" fmla="val 10000"/>
          </a:avLst>
        </a:prstGeom>
      </dsp:spPr>
      <dsp:style>
        <a:lnRef idx="2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vert="horz" wrap="square" lIns="53340" tIns="53340" rIns="53340" bIns="53340" anchor="t"/>
        <a:lstStyle>
          <a:lvl1pPr algn="l">
            <a:defRPr sz="1400"/>
          </a:lvl1pPr>
          <a:lvl2pPr marL="57150" indent="-57150" algn="l">
            <a:defRPr sz="1000"/>
          </a:lvl2pPr>
          <a:lvl3pPr marL="114300" indent="-57150" algn="l">
            <a:defRPr sz="1000"/>
          </a:lvl3pPr>
          <a:lvl4pPr marL="171450" indent="-57150" algn="l">
            <a:defRPr sz="1000"/>
          </a:lvl4pPr>
          <a:lvl5pPr marL="228600" indent="-57150" algn="l">
            <a:defRPr sz="1000"/>
          </a:lvl5pPr>
          <a:lvl6pPr marL="285750" indent="-57150" algn="l">
            <a:defRPr sz="1000"/>
          </a:lvl6pPr>
          <a:lvl7pPr marL="342900" indent="-57150" algn="l">
            <a:defRPr sz="1000"/>
          </a:lvl7pPr>
          <a:lvl8pPr marL="400050" indent="-57150" algn="l">
            <a:defRPr sz="1000"/>
          </a:lvl8pPr>
          <a:lvl9pPr marL="457200" indent="-57150" algn="l">
            <a:defRPr sz="1000"/>
          </a:lvl9pPr>
        </a:lstStyle>
        <a:p>
          <a:pPr lvl="1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>
              <a:solidFill>
                <a:schemeClr val="accent1"/>
              </a:solidFill>
              <a:latin typeface="Roboto" charset="0"/>
              <a:cs typeface="Roboto" charset="0"/>
              <a:sym typeface="+mn-ea"/>
            </a:rPr>
            <a:t>C</a:t>
          </a:r>
          <a:r>
            <a:rPr lang="en-US" altLang="en-US">
              <a:solidFill>
                <a:schemeClr val="accent1"/>
              </a:solidFill>
              <a:latin typeface="Roboto" charset="0"/>
              <a:cs typeface="Roboto" charset="0"/>
              <a:sym typeface="+mn-ea"/>
            </a:rPr>
            <a:t>readas </a:t>
          </a:r>
          <a:r>
            <a:rPr>
              <a:solidFill>
                <a:schemeClr val="accent1"/>
              </a:solidFill>
              <a:latin typeface="Roboto" charset="0"/>
              <a:cs typeface="Roboto" charset="0"/>
              <a:sym typeface="+mn-ea"/>
            </a:rPr>
            <a:t>e</a:t>
          </a:r>
          <a:r>
            <a:rPr lang="en-US" altLang="es-MX">
              <a:solidFill>
                <a:schemeClr val="accent1"/>
              </a:solidFill>
              <a:latin typeface="Roboto" charset="0"/>
              <a:cs typeface="Roboto" charset="0"/>
              <a:sym typeface="+mn-ea"/>
            </a:rPr>
            <a:t>n 19</a:t>
          </a:r>
          <a:r>
            <a:rPr>
              <a:solidFill>
                <a:schemeClr val="accent1"/>
              </a:solidFill>
              <a:latin typeface="Roboto" charset="0"/>
              <a:cs typeface="Roboto" charset="0"/>
              <a:sym typeface="+mn-ea"/>
            </a:rPr>
            <a:t>7</a:t>
          </a:r>
          <a:r>
            <a:rPr lang="en-US" altLang="en-US">
              <a:solidFill>
                <a:schemeClr val="accent1"/>
              </a:solidFill>
              <a:latin typeface="Roboto" charset="0"/>
              <a:cs typeface="Roboto" charset="0"/>
              <a:sym typeface="+mn-ea"/>
            </a:rPr>
            <a:t>6</a:t>
          </a:r>
          <a:endParaRPr lang="en-US" altLang="es-MX">
            <a:solidFill>
              <a:schemeClr val="accent1"/>
            </a:solidFill>
            <a:latin typeface="Roboto" charset="0"/>
            <a:cs typeface="Roboto" charset="0"/>
          </a:endParaRPr>
        </a:p>
        <a:p>
          <a:pPr lvl="1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>
              <a:solidFill>
                <a:schemeClr val="accent1"/>
              </a:solidFill>
              <a:latin typeface="Roboto" charset="0"/>
              <a:cs typeface="Roboto" charset="0"/>
              <a:sym typeface="+mn-ea"/>
            </a:rPr>
            <a:t>C</a:t>
          </a:r>
          <a:r>
            <a:rPr lang="en-US" altLang="en-US">
              <a:solidFill>
                <a:schemeClr val="accent1"/>
              </a:solidFill>
              <a:latin typeface="Roboto" charset="0"/>
              <a:cs typeface="Roboto" charset="0"/>
              <a:sym typeface="+mn-ea"/>
            </a:rPr>
            <a:t>olectivización </a:t>
          </a:r>
          <a:r>
            <a:rPr lang="en-US" altLang="en-US">
              <a:solidFill>
                <a:schemeClr val="accent1"/>
              </a:solidFill>
              <a:latin typeface="Roboto" charset="0"/>
              <a:cs typeface="Roboto" charset="0"/>
              <a:sym typeface="+mn-ea"/>
            </a:rPr>
            <a:t>en una forma superior y eficiente de producción socialista</a:t>
          </a:r>
          <a:endParaRPr lang="en-US" altLang="en-US">
            <a:solidFill>
              <a:schemeClr val="accent1"/>
            </a:solidFill>
            <a:latin typeface="Roboto" charset="0"/>
            <a:cs typeface="Roboto" charset="0"/>
            <a:sym typeface="+mn-ea"/>
          </a:endParaRPr>
        </a:p>
      </dsp:txBody>
      <dsp:txXfrm>
        <a:off x="712788" y="2855062"/>
        <a:ext cx="1722882" cy="1033729"/>
      </dsp:txXfrm>
    </dsp:sp>
    <dsp:sp modelId="{C98F8DB4-72C4-450A-BA7F-14D70400C899}">
      <dsp:nvSpPr>
        <dsp:cNvPr id="11" name="Shape 10"/>
        <dsp:cNvSpPr/>
      </dsp:nvSpPr>
      <dsp:spPr bwMode="white">
        <a:xfrm rot="-900000">
          <a:off x="2455561" y="216792"/>
          <a:ext cx="1929226" cy="1929226"/>
        </a:xfrm>
        <a:prstGeom prst="gear6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15240" tIns="15240" rIns="15240" bIns="15240" anchor="ctr"/>
        <a:lstStyle>
          <a:lvl1pPr algn="ctr">
            <a:defRPr sz="1400"/>
          </a:lvl1pPr>
          <a:lvl2pPr marL="57150" indent="-57150" algn="ctr">
            <a:defRPr sz="1000"/>
          </a:lvl2pPr>
          <a:lvl3pPr marL="114300" indent="-57150" algn="ctr">
            <a:defRPr sz="1000"/>
          </a:lvl3pPr>
          <a:lvl4pPr marL="171450" indent="-57150" algn="ctr">
            <a:defRPr sz="1000"/>
          </a:lvl4pPr>
          <a:lvl5pPr marL="228600" indent="-57150" algn="ctr">
            <a:defRPr sz="1000"/>
          </a:lvl5pPr>
          <a:lvl6pPr marL="285750" indent="-57150" algn="ctr">
            <a:defRPr sz="1000"/>
          </a:lvl6pPr>
          <a:lvl7pPr marL="342900" indent="-57150" algn="ctr">
            <a:defRPr sz="1000"/>
          </a:lvl7pPr>
          <a:lvl8pPr marL="400050" indent="-57150" algn="ctr">
            <a:defRPr sz="1000"/>
          </a:lvl8pPr>
          <a:lvl9pPr marL="457200" indent="-57150" algn="ctr">
            <a:defRPr sz="1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200"/>
            <a:t>Unidades Básicas de Producción Cooperativa (UBPC)</a:t>
          </a:r>
          <a:endParaRPr lang="en-US" altLang="zh-CN" sz="1200"/>
        </a:p>
      </dsp:txBody>
      <dsp:txXfrm rot="-900000">
        <a:off x="2455561" y="216792"/>
        <a:ext cx="1929226" cy="1929226"/>
      </dsp:txXfrm>
    </dsp:sp>
    <dsp:sp modelId="{C1157B69-71CD-41BA-A4A7-976014202080}">
      <dsp:nvSpPr>
        <dsp:cNvPr id="14" name="Rounded Rectangle 13"/>
        <dsp:cNvSpPr/>
      </dsp:nvSpPr>
      <dsp:spPr bwMode="white">
        <a:xfrm>
          <a:off x="3912426" y="639928"/>
          <a:ext cx="1722882" cy="1033729"/>
        </a:xfrm>
        <a:prstGeom prst="roundRect">
          <a:avLst>
            <a:gd name="adj" fmla="val 10000"/>
          </a:avLst>
        </a:prstGeom>
      </dsp:spPr>
      <dsp:style>
        <a:lnRef idx="2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vert="horz" wrap="square" lIns="53340" tIns="53340" rIns="53340" bIns="53340" anchor="t"/>
        <a:lstStyle>
          <a:lvl1pPr algn="l">
            <a:defRPr sz="1400"/>
          </a:lvl1pPr>
          <a:lvl2pPr marL="57150" indent="-57150" algn="l">
            <a:defRPr sz="1000"/>
          </a:lvl2pPr>
          <a:lvl3pPr marL="114300" indent="-57150" algn="l">
            <a:defRPr sz="1000"/>
          </a:lvl3pPr>
          <a:lvl4pPr marL="171450" indent="-57150" algn="l">
            <a:defRPr sz="1000"/>
          </a:lvl4pPr>
          <a:lvl5pPr marL="228600" indent="-57150" algn="l">
            <a:defRPr sz="1000"/>
          </a:lvl5pPr>
          <a:lvl6pPr marL="285750" indent="-57150" algn="l">
            <a:defRPr sz="1000"/>
          </a:lvl6pPr>
          <a:lvl7pPr marL="342900" indent="-57150" algn="l">
            <a:defRPr sz="1000"/>
          </a:lvl7pPr>
          <a:lvl8pPr marL="400050" indent="-57150" algn="l">
            <a:defRPr sz="1000"/>
          </a:lvl8pPr>
          <a:lvl9pPr marL="457200" indent="-57150" algn="l">
            <a:defRPr sz="1000"/>
          </a:lvl9pPr>
        </a:lstStyle>
        <a:p>
          <a:pPr lvl="1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>
              <a:solidFill>
                <a:schemeClr val="accent1"/>
              </a:solidFill>
              <a:latin typeface="Roboto" charset="0"/>
              <a:cs typeface="Roboto" charset="0"/>
              <a:sym typeface="+mn-ea"/>
            </a:rPr>
            <a:t>C</a:t>
          </a:r>
          <a:r>
            <a:rPr lang="en-US" altLang="en-US">
              <a:solidFill>
                <a:schemeClr val="accent1"/>
              </a:solidFill>
              <a:latin typeface="Roboto" charset="0"/>
              <a:cs typeface="Roboto" charset="0"/>
              <a:sym typeface="+mn-ea"/>
            </a:rPr>
            <a:t>onstituidas en 1993</a:t>
          </a:r>
          <a:endParaRPr lang="en-US" altLang="es-MX">
            <a:solidFill>
              <a:schemeClr val="accent1"/>
            </a:solidFill>
            <a:latin typeface="Roboto" charset="0"/>
            <a:cs typeface="Roboto" charset="0"/>
          </a:endParaRPr>
        </a:p>
        <a:p>
          <a:pPr lvl="1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>
              <a:solidFill>
                <a:schemeClr val="accent1"/>
              </a:solidFill>
              <a:latin typeface="Roboto" charset="0"/>
              <a:cs typeface="Roboto" charset="0"/>
              <a:sym typeface="+mn-ea"/>
            </a:rPr>
            <a:t>T</a:t>
          </a:r>
          <a:r>
            <a:rPr lang="en-US" altLang="en-US">
              <a:solidFill>
                <a:schemeClr val="accent1"/>
              </a:solidFill>
              <a:latin typeface="Roboto" charset="0"/>
              <a:cs typeface="Roboto" charset="0"/>
              <a:sym typeface="+mn-ea"/>
            </a:rPr>
            <a:t>ransformación de las estructuras empresariales del MINAZ y MINAG</a:t>
          </a:r>
          <a:endParaRPr lang="en-US" altLang="en-US">
            <a:solidFill>
              <a:schemeClr val="accent1"/>
            </a:solidFill>
            <a:latin typeface="Roboto" charset="0"/>
            <a:cs typeface="Roboto" charset="0"/>
            <a:sym typeface="+mn-ea"/>
          </a:endParaRPr>
        </a:p>
      </dsp:txBody>
      <dsp:txXfrm>
        <a:off x="3912426" y="639928"/>
        <a:ext cx="1722882" cy="1033729"/>
      </dsp:txXfrm>
    </dsp:sp>
    <dsp:sp modelId="{D7BA213B-32EF-4917-AB13-B38B49BAD621}">
      <dsp:nvSpPr>
        <dsp:cNvPr id="15" name="Circular Arrow 14"/>
        <dsp:cNvSpPr/>
      </dsp:nvSpPr>
      <dsp:spPr bwMode="white">
        <a:xfrm>
          <a:off x="2732555" y="1806724"/>
          <a:ext cx="3455978" cy="3455978"/>
        </a:xfrm>
        <a:prstGeom prst="circularArrow">
          <a:avLst>
            <a:gd name="adj1" fmla="val 5000"/>
            <a:gd name="adj2" fmla="val 360000"/>
            <a:gd name="adj3" fmla="val 2470210"/>
            <a:gd name="adj4" fmla="val 15829299"/>
            <a:gd name="adj5" fmla="val 5500"/>
          </a:avLst>
        </a:prstGeom>
      </dsp:spPr>
      <dsp:style>
        <a:lnRef idx="0">
          <a:schemeClr val="accent1">
            <a:tint val="60000"/>
          </a:schemeClr>
        </a:lnRef>
        <a:fillRef idx="1">
          <a:schemeClr val="accent1">
            <a:tint val="60000"/>
          </a:schemeClr>
        </a:fillRef>
        <a:effectRef idx="0">
          <a:scrgbClr r="0" g="0" b="0"/>
        </a:effectRef>
        <a:fontRef idx="minor">
          <a:schemeClr val="lt1"/>
        </a:fontRef>
      </dsp:style>
      <dsp:txXfrm>
        <a:off x="2732555" y="1806724"/>
        <a:ext cx="3455978" cy="3455978"/>
      </dsp:txXfrm>
    </dsp:sp>
    <dsp:sp modelId="{376D6E66-9963-41DC-BF82-894FDC5C582A}">
      <dsp:nvSpPr>
        <dsp:cNvPr id="16" name="Shape 15"/>
        <dsp:cNvSpPr/>
      </dsp:nvSpPr>
      <dsp:spPr bwMode="white">
        <a:xfrm>
          <a:off x="1060863" y="1193269"/>
          <a:ext cx="2404159" cy="2404159"/>
        </a:xfrm>
        <a:prstGeom prst="leftCircularArrow">
          <a:avLst>
            <a:gd name="adj1" fmla="val 5000"/>
            <a:gd name="adj2" fmla="val -360000"/>
            <a:gd name="adj3" fmla="val 10419125"/>
            <a:gd name="adj4" fmla="val 14837806"/>
            <a:gd name="adj5" fmla="val 5500"/>
          </a:avLst>
        </a:prstGeom>
      </dsp:spPr>
      <dsp:style>
        <a:lnRef idx="0">
          <a:schemeClr val="accent1">
            <a:tint val="60000"/>
          </a:schemeClr>
        </a:lnRef>
        <a:fillRef idx="1">
          <a:schemeClr val="accent1">
            <a:tint val="60000"/>
          </a:schemeClr>
        </a:fillRef>
        <a:effectRef idx="0">
          <a:scrgbClr r="0" g="0" b="0"/>
        </a:effectRef>
        <a:fontRef idx="minor">
          <a:schemeClr val="lt1"/>
        </a:fontRef>
      </dsp:style>
      <dsp:txXfrm>
        <a:off x="1060863" y="1193269"/>
        <a:ext cx="2404159" cy="2404159"/>
      </dsp:txXfrm>
    </dsp:sp>
    <dsp:sp modelId="{176027B6-E03F-458F-A0AE-6BD40C49DC1D}">
      <dsp:nvSpPr>
        <dsp:cNvPr id="17" name="Circular Arrow 16"/>
        <dsp:cNvSpPr/>
      </dsp:nvSpPr>
      <dsp:spPr bwMode="white">
        <a:xfrm>
          <a:off x="2055336" y="-162881"/>
          <a:ext cx="2622719" cy="2622719"/>
        </a:xfrm>
        <a:prstGeom prst="circularArrow">
          <a:avLst>
            <a:gd name="adj1" fmla="val 5000"/>
            <a:gd name="adj2" fmla="val 360000"/>
            <a:gd name="adj3" fmla="val 13347948"/>
            <a:gd name="adj4" fmla="val 10508220"/>
            <a:gd name="adj5" fmla="val 5500"/>
          </a:avLst>
        </a:prstGeom>
      </dsp:spPr>
      <dsp:style>
        <a:lnRef idx="0">
          <a:schemeClr val="accent1">
            <a:tint val="60000"/>
          </a:schemeClr>
        </a:lnRef>
        <a:fillRef idx="1">
          <a:schemeClr val="accent1">
            <a:tint val="60000"/>
          </a:schemeClr>
        </a:fillRef>
        <a:effectRef idx="0">
          <a:scrgbClr r="0" g="0" b="0"/>
        </a:effectRef>
        <a:fontRef idx="minor">
          <a:schemeClr val="lt1"/>
        </a:fontRef>
      </dsp:style>
      <dsp:txXfrm>
        <a:off x="2055336" y="-162881"/>
        <a:ext cx="2622719" cy="2622719"/>
      </dsp:txXfrm>
    </dsp:sp>
    <dsp:sp modelId="{92B8725D-2EAA-484B-9668-5952BDD2FDA9}">
      <dsp:nvSpPr>
        <dsp:cNvPr id="4" name="Rectangles 3" hidden="1"/>
        <dsp:cNvSpPr/>
      </dsp:nvSpPr>
      <dsp:spPr>
        <a:xfrm>
          <a:off x="4257002" y="1969008"/>
          <a:ext cx="36000" cy="36000"/>
        </a:xfrm>
        <a:prstGeom prst="rect">
          <a:avLst/>
        </a:prstGeom>
      </dsp:spPr>
      <dsp:txXfrm>
        <a:off x="4257002" y="1969008"/>
        <a:ext cx="36000" cy="36000"/>
      </dsp:txXfrm>
    </dsp:sp>
    <dsp:sp modelId="{38358FBD-576E-425C-AD6A-76FFA10A8813}">
      <dsp:nvSpPr>
        <dsp:cNvPr id="5" name="Rectangles 4" hidden="1"/>
        <dsp:cNvSpPr/>
      </dsp:nvSpPr>
      <dsp:spPr>
        <a:xfrm>
          <a:off x="5500857" y="4676394"/>
          <a:ext cx="36000" cy="36000"/>
        </a:xfrm>
        <a:prstGeom prst="rect">
          <a:avLst/>
        </a:prstGeom>
      </dsp:spPr>
      <dsp:txXfrm>
        <a:off x="5500857" y="4676394"/>
        <a:ext cx="36000" cy="36000"/>
      </dsp:txXfrm>
    </dsp:sp>
    <dsp:sp modelId="{4DA0B966-5387-46C2-AEBA-66C17B44FD10}">
      <dsp:nvSpPr>
        <dsp:cNvPr id="8" name="Rectangles 7" hidden="1"/>
        <dsp:cNvSpPr/>
      </dsp:nvSpPr>
      <dsp:spPr>
        <a:xfrm>
          <a:off x="1844967" y="1378306"/>
          <a:ext cx="36000" cy="36000"/>
        </a:xfrm>
        <a:prstGeom prst="rect">
          <a:avLst/>
        </a:prstGeom>
      </dsp:spPr>
      <dsp:txXfrm>
        <a:off x="1844967" y="1378306"/>
        <a:ext cx="36000" cy="36000"/>
      </dsp:txXfrm>
    </dsp:sp>
    <dsp:sp modelId="{AF3034CD-4DFC-4CF7-B139-9352F998FFAE}">
      <dsp:nvSpPr>
        <dsp:cNvPr id="9" name="Rectangles 8" hidden="1"/>
        <dsp:cNvSpPr/>
      </dsp:nvSpPr>
      <dsp:spPr>
        <a:xfrm>
          <a:off x="1205040" y="2608936"/>
          <a:ext cx="36000" cy="36000"/>
        </a:xfrm>
        <a:prstGeom prst="rect">
          <a:avLst/>
        </a:prstGeom>
      </dsp:spPr>
      <dsp:txXfrm>
        <a:off x="1205040" y="2608936"/>
        <a:ext cx="36000" cy="36000"/>
      </dsp:txXfrm>
    </dsp:sp>
    <dsp:sp modelId="{4276E8A2-6D16-4EC7-BDB0-35D83AA73378}">
      <dsp:nvSpPr>
        <dsp:cNvPr id="12" name="Rectangles 11" hidden="1"/>
        <dsp:cNvSpPr/>
      </dsp:nvSpPr>
      <dsp:spPr>
        <a:xfrm>
          <a:off x="2189544" y="1230630"/>
          <a:ext cx="36000" cy="36000"/>
        </a:xfrm>
        <a:prstGeom prst="rect">
          <a:avLst/>
        </a:prstGeom>
      </dsp:spPr>
      <dsp:txXfrm>
        <a:off x="2189544" y="1230630"/>
        <a:ext cx="36000" cy="36000"/>
      </dsp:txXfrm>
    </dsp:sp>
    <dsp:sp modelId="{88E2E342-DE20-4493-A111-A72C59120956}">
      <dsp:nvSpPr>
        <dsp:cNvPr id="13" name="Rectangles 12" hidden="1"/>
        <dsp:cNvSpPr/>
      </dsp:nvSpPr>
      <dsp:spPr>
        <a:xfrm>
          <a:off x="2583345" y="246126"/>
          <a:ext cx="36000" cy="36000"/>
        </a:xfrm>
        <a:prstGeom prst="rect">
          <a:avLst/>
        </a:prstGeom>
      </dsp:spPr>
      <dsp:txXfrm>
        <a:off x="2583345" y="246126"/>
        <a:ext cx="36000" cy="360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Group 1"/>
      <dsp:cNvGrpSpPr/>
    </dsp:nvGrpSpPr>
    <dsp:grpSpPr>
      <a:xfrm>
        <a:off x="0" y="0"/>
        <a:ext cx="3155950" cy="3155950"/>
        <a:chOff x="0" y="0"/>
        <a:chExt cx="3155950" cy="3155950"/>
      </a:xfrm>
    </dsp:grpSpPr>
    <dsp:sp modelId="{AADEDC73-ACB3-45A3-973A-ABF8505B3A7B}">
      <dsp:nvSpPr>
        <dsp:cNvPr id="3" name="Shape 2"/>
        <dsp:cNvSpPr/>
      </dsp:nvSpPr>
      <dsp:spPr bwMode="white">
        <a:xfrm>
          <a:off x="788988" y="966788"/>
          <a:ext cx="1735773" cy="1735773"/>
        </a:xfrm>
        <a:prstGeom prst="gear9">
          <a:avLst/>
        </a:prstGeom>
        <a:solidFill>
          <a:schemeClr val="accent6">
            <a:lumMod val="75000"/>
          </a:schemeClr>
        </a:solidFill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13970" tIns="13970" rIns="13970" bIns="13970" anchor="ctr"/>
        <a:lstStyle>
          <a:lvl1pPr algn="ctr">
            <a:defRPr sz="1100"/>
          </a:lvl1pPr>
          <a:lvl2pPr marL="57150" indent="-57150" algn="ctr">
            <a:defRPr sz="800"/>
          </a:lvl2pPr>
          <a:lvl3pPr marL="114300" indent="-57150" algn="ctr">
            <a:defRPr sz="800"/>
          </a:lvl3pPr>
          <a:lvl4pPr marL="171450" indent="-57150" algn="ctr">
            <a:defRPr sz="800"/>
          </a:lvl4pPr>
          <a:lvl5pPr marL="228600" indent="-57150" algn="ctr">
            <a:defRPr sz="800"/>
          </a:lvl5pPr>
          <a:lvl6pPr marL="285750" indent="-57150" algn="ctr">
            <a:defRPr sz="800"/>
          </a:lvl6pPr>
          <a:lvl7pPr marL="342900" indent="-57150" algn="ctr">
            <a:defRPr sz="800"/>
          </a:lvl7pPr>
          <a:lvl8pPr marL="400050" indent="-57150" algn="ctr">
            <a:defRPr sz="800"/>
          </a:lvl8pPr>
          <a:lvl9pPr marL="457200" indent="-57150" algn="ctr">
            <a:defRPr sz="8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/>
            <a:t>Cooperativa No Agropecuaria</a:t>
          </a:r>
          <a:endParaRPr lang="en-US"/>
        </a:p>
      </dsp:txBody>
      <dsp:txXfrm>
        <a:off x="788988" y="966788"/>
        <a:ext cx="1735773" cy="1735773"/>
      </dsp:txXfrm>
    </dsp:sp>
    <dsp:sp modelId="{AA8297D2-C5DF-4B48-8794-340473543F38}">
      <dsp:nvSpPr>
        <dsp:cNvPr id="6" name="Rounded Rectangle 5"/>
        <dsp:cNvSpPr/>
      </dsp:nvSpPr>
      <dsp:spPr bwMode="white">
        <a:xfrm>
          <a:off x="631190" y="2039811"/>
          <a:ext cx="1104583" cy="662750"/>
        </a:xfrm>
        <a:prstGeom prst="roundRect">
          <a:avLst>
            <a:gd name="adj" fmla="val 10000"/>
          </a:avLst>
        </a:prstGeom>
      </dsp:spPr>
      <dsp:style>
        <a:lnRef idx="2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vert="horz" wrap="square" lIns="41910" tIns="41910" rIns="41910" bIns="41910" anchor="t"/>
        <a:lstStyle>
          <a:lvl1pPr algn="l">
            <a:defRPr sz="1100"/>
          </a:lvl1pPr>
          <a:lvl2pPr marL="57150" indent="-57150" algn="l">
            <a:defRPr sz="800"/>
          </a:lvl2pPr>
          <a:lvl3pPr marL="114300" indent="-57150" algn="l">
            <a:defRPr sz="800"/>
          </a:lvl3pPr>
          <a:lvl4pPr marL="171450" indent="-57150" algn="l">
            <a:defRPr sz="800"/>
          </a:lvl4pPr>
          <a:lvl5pPr marL="228600" indent="-57150" algn="l">
            <a:defRPr sz="800"/>
          </a:lvl5pPr>
          <a:lvl6pPr marL="285750" indent="-57150" algn="l">
            <a:defRPr sz="800"/>
          </a:lvl6pPr>
          <a:lvl7pPr marL="342900" indent="-57150" algn="l">
            <a:defRPr sz="800"/>
          </a:lvl7pPr>
          <a:lvl8pPr marL="400050" indent="-57150" algn="l">
            <a:defRPr sz="800"/>
          </a:lvl8pPr>
          <a:lvl9pPr marL="457200" indent="-57150" algn="l">
            <a:defRPr sz="800"/>
          </a:lvl9pPr>
        </a:lstStyle>
        <a:p>
          <a:pPr lvl="1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altLang="en-US" i="1">
              <a:solidFill>
                <a:schemeClr val="dk1"/>
              </a:solidFill>
            </a:rPr>
            <a:t>Surgidas en 2012</a:t>
          </a:r>
          <a:endParaRPr lang="en-US" altLang="en-US" i="1">
            <a:solidFill>
              <a:schemeClr val="dk1"/>
            </a:solidFill>
          </a:endParaRPr>
        </a:p>
        <a:p>
          <a:pPr lvl="1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altLang="en-US" i="1">
              <a:solidFill>
                <a:schemeClr val="dk1"/>
              </a:solidFill>
            </a:rPr>
            <a:t>inclusión del vocablo Cooperativa</a:t>
          </a:r>
          <a:r>
            <a:rPr lang="en-US" altLang="en-US" i="1">
              <a:solidFill>
                <a:schemeClr val="dk1"/>
              </a:solidFill>
            </a:rPr>
            <a:t> en la denominación</a:t>
          </a:r>
          <a:endParaRPr altLang="en-US" i="1">
            <a:solidFill>
              <a:schemeClr val="dk1"/>
            </a:solidFill>
          </a:endParaRPr>
        </a:p>
      </dsp:txBody>
      <dsp:txXfrm>
        <a:off x="631190" y="2039811"/>
        <a:ext cx="1104583" cy="662750"/>
      </dsp:txXfrm>
    </dsp:sp>
    <dsp:sp modelId="{4FAAE36F-7EB2-4031-8CB6-7228D4CF8085}">
      <dsp:nvSpPr>
        <dsp:cNvPr id="7" name="Circular Arrow 6"/>
        <dsp:cNvSpPr/>
      </dsp:nvSpPr>
      <dsp:spPr bwMode="white">
        <a:xfrm>
          <a:off x="851125" y="692924"/>
          <a:ext cx="2119378" cy="2119378"/>
        </a:xfrm>
        <a:prstGeom prst="circularArrow">
          <a:avLst>
            <a:gd name="adj1" fmla="val 5000"/>
            <a:gd name="adj2" fmla="val 360000"/>
            <a:gd name="adj3" fmla="val 3004432"/>
            <a:gd name="adj4" fmla="val 15349739"/>
            <a:gd name="adj5" fmla="val 5500"/>
          </a:avLst>
        </a:prstGeom>
      </dsp:spPr>
      <dsp:style>
        <a:lnRef idx="0">
          <a:schemeClr val="accent1">
            <a:tint val="60000"/>
          </a:schemeClr>
        </a:lnRef>
        <a:fillRef idx="1">
          <a:schemeClr val="accent1">
            <a:tint val="60000"/>
          </a:schemeClr>
        </a:fillRef>
        <a:effectRef idx="0">
          <a:scrgbClr r="0" g="0" b="0"/>
        </a:effectRef>
        <a:fontRef idx="minor">
          <a:schemeClr val="lt1"/>
        </a:fontRef>
      </dsp:style>
      <dsp:txXfrm>
        <a:off x="851125" y="692924"/>
        <a:ext cx="2119378" cy="2119378"/>
      </dsp:txXfrm>
    </dsp:sp>
    <dsp:sp modelId="{FD5126D6-DA6F-4292-A1CD-B9B71E940B47}">
      <dsp:nvSpPr>
        <dsp:cNvPr id="4" name="Rectangles 3" hidden="1"/>
        <dsp:cNvSpPr/>
      </dsp:nvSpPr>
      <dsp:spPr>
        <a:xfrm>
          <a:off x="1641094" y="808990"/>
          <a:ext cx="36000" cy="36000"/>
        </a:xfrm>
        <a:prstGeom prst="rect">
          <a:avLst/>
        </a:prstGeom>
      </dsp:spPr>
      <dsp:txXfrm>
        <a:off x="1641094" y="808990"/>
        <a:ext cx="36000" cy="36000"/>
      </dsp:txXfrm>
    </dsp:sp>
    <dsp:sp modelId="{38377115-3CED-4DD3-BBC1-2D3BAEE3F400}">
      <dsp:nvSpPr>
        <dsp:cNvPr id="5" name="Rectangles 4" hidden="1"/>
        <dsp:cNvSpPr/>
      </dsp:nvSpPr>
      <dsp:spPr>
        <a:xfrm>
          <a:off x="2425641" y="2544763"/>
          <a:ext cx="36000" cy="36000"/>
        </a:xfrm>
        <a:prstGeom prst="rect">
          <a:avLst/>
        </a:prstGeom>
      </dsp:spPr>
      <dsp:txXfrm>
        <a:off x="2425641" y="2544763"/>
        <a:ext cx="36000" cy="360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Group 1"/>
      <dsp:cNvGrpSpPr/>
    </dsp:nvGrpSpPr>
    <dsp:grpSpPr>
      <a:xfrm>
        <a:off x="0" y="0"/>
        <a:ext cx="9556750" cy="2895600"/>
        <a:chOff x="0" y="0"/>
        <a:chExt cx="9556750" cy="2895600"/>
      </a:xfrm>
    </dsp:grpSpPr>
    <dsp:sp modelId="{CBA28F03-EC7C-42D1-A65C-4ACF2172944D}">
      <dsp:nvSpPr>
        <dsp:cNvPr id="3" name="Up Arrow 2"/>
        <dsp:cNvSpPr/>
      </dsp:nvSpPr>
      <dsp:spPr bwMode="white">
        <a:xfrm rot="16200000">
          <a:off x="1737995" y="0"/>
          <a:ext cx="2895600" cy="2895600"/>
        </a:xfrm>
        <a:prstGeom prst="upArrow">
          <a:avLst>
            <a:gd name="adj1" fmla="val 50000"/>
            <a:gd name="adj2" fmla="val 35000"/>
          </a:avLst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rot="5400000" vert="horz" wrap="square" lIns="192024" tIns="192024" rIns="192024" bIns="192024" anchor="ctr"/>
        <a:lstStyle>
          <a:lvl1pPr algn="ctr">
            <a:defRPr sz="2700"/>
          </a:lvl1pPr>
          <a:lvl2pPr marL="228600" indent="-228600" algn="ctr">
            <a:defRPr sz="2100"/>
          </a:lvl2pPr>
          <a:lvl3pPr marL="457200" indent="-228600" algn="ctr">
            <a:defRPr sz="2100"/>
          </a:lvl3pPr>
          <a:lvl4pPr marL="685800" indent="-228600" algn="ctr">
            <a:defRPr sz="2100"/>
          </a:lvl4pPr>
          <a:lvl5pPr marL="914400" indent="-228600" algn="ctr">
            <a:defRPr sz="2100"/>
          </a:lvl5pPr>
          <a:lvl6pPr marL="1143000" indent="-228600" algn="ctr">
            <a:defRPr sz="2100"/>
          </a:lvl6pPr>
          <a:lvl7pPr marL="1371600" indent="-228600" algn="ctr">
            <a:defRPr sz="2100"/>
          </a:lvl7pPr>
          <a:lvl8pPr marL="1600200" indent="-228600" algn="ctr">
            <a:defRPr sz="2100"/>
          </a:lvl8pPr>
          <a:lvl9pPr marL="1828800" indent="-228600" algn="ctr">
            <a:defRPr sz="21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/>
            <a:t>NUEVAS</a:t>
          </a:r>
          <a:endParaRPr lang="en-US"/>
        </a:p>
      </dsp:txBody>
      <dsp:txXfrm rot="16200000">
        <a:off x="1737995" y="0"/>
        <a:ext cx="2895600" cy="2895600"/>
      </dsp:txXfrm>
    </dsp:sp>
    <dsp:sp modelId="{A43608A1-D273-43C4-B238-5DFB8DED051C}">
      <dsp:nvSpPr>
        <dsp:cNvPr id="4" name="Up Arrow 3"/>
        <dsp:cNvSpPr/>
      </dsp:nvSpPr>
      <dsp:spPr bwMode="white">
        <a:xfrm rot="27000000">
          <a:off x="4923155" y="0"/>
          <a:ext cx="2895600" cy="2895600"/>
        </a:xfrm>
        <a:prstGeom prst="upArrow">
          <a:avLst>
            <a:gd name="adj1" fmla="val 50000"/>
            <a:gd name="adj2" fmla="val 35000"/>
          </a:avLst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rot="-5400000" vert="horz" wrap="square" lIns="192024" tIns="192024" rIns="192024" bIns="192024" anchor="ctr"/>
        <a:lstStyle>
          <a:lvl1pPr algn="ctr">
            <a:defRPr sz="2700"/>
          </a:lvl1pPr>
          <a:lvl2pPr marL="228600" indent="-228600" algn="ctr">
            <a:defRPr sz="2100"/>
          </a:lvl2pPr>
          <a:lvl3pPr marL="457200" indent="-228600" algn="ctr">
            <a:defRPr sz="2100"/>
          </a:lvl3pPr>
          <a:lvl4pPr marL="685800" indent="-228600" algn="ctr">
            <a:defRPr sz="2100"/>
          </a:lvl4pPr>
          <a:lvl5pPr marL="914400" indent="-228600" algn="ctr">
            <a:defRPr sz="2100"/>
          </a:lvl5pPr>
          <a:lvl6pPr marL="1143000" indent="-228600" algn="ctr">
            <a:defRPr sz="2100"/>
          </a:lvl6pPr>
          <a:lvl7pPr marL="1371600" indent="-228600" algn="ctr">
            <a:defRPr sz="2100"/>
          </a:lvl7pPr>
          <a:lvl8pPr marL="1600200" indent="-228600" algn="ctr">
            <a:defRPr sz="2100"/>
          </a:lvl8pPr>
          <a:lvl9pPr marL="1828800" indent="-228600" algn="ctr">
            <a:defRPr sz="21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/>
            <a:t>EXISTENTES</a:t>
          </a:r>
          <a:endParaRPr lang="en-US"/>
        </a:p>
      </dsp:txBody>
      <dsp:txXfrm rot="27000000">
        <a:off x="4923155" y="0"/>
        <a:ext cx="2895600" cy="28956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Group 1"/>
      <dsp:cNvGrpSpPr/>
    </dsp:nvGrpSpPr>
    <dsp:grpSpPr>
      <a:xfrm>
        <a:off x="0" y="0"/>
        <a:ext cx="10972800" cy="4028440"/>
        <a:chOff x="0" y="0"/>
        <a:chExt cx="10972800" cy="4028440"/>
      </a:xfrm>
    </dsp:grpSpPr>
    <dsp:sp modelId="{D1B0AECF-C62A-4C39-8FDC-DDD5D65A1646}">
      <dsp:nvSpPr>
        <dsp:cNvPr id="3" name="Right Arrow 2"/>
        <dsp:cNvSpPr/>
      </dsp:nvSpPr>
      <dsp:spPr bwMode="white">
        <a:xfrm>
          <a:off x="822960" y="0"/>
          <a:ext cx="9326880" cy="4028440"/>
        </a:xfrm>
        <a:prstGeom prst="rightArrow">
          <a:avLst/>
        </a:prstGeom>
      </dsp:spPr>
      <dsp:style>
        <a:lnRef idx="0">
          <a:schemeClr val="accent1"/>
        </a:lnRef>
        <a:fillRef idx="1">
          <a:schemeClr val="accent1">
            <a:tint val="40000"/>
          </a:schemeClr>
        </a:fillRef>
        <a:effectRef idx="0">
          <a:scrgbClr r="0" g="0" b="0"/>
        </a:effectRef>
        <a:fontRef idx="minor"/>
      </dsp:style>
      <dsp:txXfrm>
        <a:off x="822960" y="0"/>
        <a:ext cx="9326880" cy="4028440"/>
      </dsp:txXfrm>
    </dsp:sp>
    <dsp:sp modelId="{7E223FCC-30E5-459E-A741-203937224355}">
      <dsp:nvSpPr>
        <dsp:cNvPr id="4" name="Rounded Rectangle 3"/>
        <dsp:cNvSpPr/>
      </dsp:nvSpPr>
      <dsp:spPr bwMode="white">
        <a:xfrm>
          <a:off x="0" y="1208532"/>
          <a:ext cx="1371600" cy="1611376"/>
        </a:xfrm>
        <a:prstGeom prst="roundRect">
          <a:avLst/>
        </a:prstGeom>
        <a:solidFill>
          <a:schemeClr val="accent1">
            <a:lumMod val="50000"/>
          </a:schemeClr>
        </a:solidFill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30480" tIns="30480" rIns="30480" bIns="30480" anchor="t"/>
        <a:lstStyle>
          <a:lvl1pPr algn="l">
            <a:defRPr sz="800"/>
          </a:lvl1pPr>
          <a:lvl2pPr marL="57150" indent="-57150" algn="l">
            <a:defRPr sz="600"/>
          </a:lvl2pPr>
          <a:lvl3pPr marL="114300" indent="-57150" algn="l">
            <a:defRPr sz="600"/>
          </a:lvl3pPr>
          <a:lvl4pPr marL="171450" indent="-57150" algn="l">
            <a:defRPr sz="600"/>
          </a:lvl4pPr>
          <a:lvl5pPr marL="228600" indent="-57150" algn="l">
            <a:defRPr sz="600"/>
          </a:lvl5pPr>
          <a:lvl6pPr marL="285750" indent="-57150" algn="l">
            <a:defRPr sz="600"/>
          </a:lvl6pPr>
          <a:lvl7pPr marL="342900" indent="-57150" algn="l">
            <a:defRPr sz="600"/>
          </a:lvl7pPr>
          <a:lvl8pPr marL="400050" indent="-57150" algn="l">
            <a:defRPr sz="600"/>
          </a:lvl8pPr>
          <a:lvl9pPr marL="457200" indent="-57150" algn="l">
            <a:defRPr sz="6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en-US"/>
            <a:t> </a:t>
          </a:r>
          <a:r>
            <a:rPr lang="en-US" altLang="en-US" b="1"/>
            <a:t>Decreto-Ley 76/2023 De las Cooperativas Agropecuarias</a:t>
          </a:r>
          <a:endParaRPr lang="en-US" altLang="en-US"/>
        </a:p>
        <a:p>
          <a:pPr lvl="1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>
              <a:sym typeface="+mn-ea"/>
            </a:rPr>
            <a:t>L</a:t>
          </a:r>
          <a:r>
            <a:rPr lang="en-US" altLang="es-MX">
              <a:sym typeface="+mn-ea"/>
            </a:rPr>
            <a:t>a constituci</a:t>
          </a:r>
          <a:r>
            <a:rPr>
              <a:sym typeface="+mn-ea"/>
            </a:rPr>
            <a:t>ó</a:t>
          </a:r>
          <a:r>
            <a:rPr>
              <a:sym typeface="+mn-ea"/>
            </a:rPr>
            <a:t>n</a:t>
          </a:r>
          <a:r>
            <a:rPr lang="en-US" altLang="es-MX">
              <a:sym typeface="+mn-ea"/>
            </a:rPr>
            <a:t> se formaliza mediante</a:t>
          </a:r>
          <a:r>
            <a:rPr>
              <a:sym typeface="+mn-ea"/>
            </a:rPr>
            <a:t> </a:t>
          </a:r>
          <a:r>
            <a:rPr>
              <a:sym typeface="+mn-ea"/>
            </a:rPr>
            <a:t>e</a:t>
          </a:r>
          <a:r>
            <a:rPr lang="en-US" altLang="es-MX">
              <a:sym typeface="+mn-ea"/>
            </a:rPr>
            <a:t>scritura p</a:t>
          </a:r>
          <a:r>
            <a:rPr>
              <a:sym typeface="+mn-ea"/>
            </a:rPr>
            <a:t>ú</a:t>
          </a:r>
          <a:r>
            <a:rPr>
              <a:sym typeface="+mn-ea"/>
            </a:rPr>
            <a:t>b</a:t>
          </a:r>
          <a:r>
            <a:rPr lang="en-US" altLang="es-MX">
              <a:sym typeface="+mn-ea"/>
            </a:rPr>
            <a:t>lica notarial</a:t>
          </a:r>
          <a:endParaRPr lang="en-US" altLang="es-MX">
            <a:sym typeface="+mn-ea"/>
          </a:endParaRPr>
        </a:p>
        <a:p>
          <a:pPr lvl="1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altLang="es-MX">
              <a:sym typeface="+mn-ea"/>
            </a:rPr>
            <a:t>A</a:t>
          </a:r>
          <a:r>
            <a:rPr lang="en-US" altLang="es-MX">
              <a:sym typeface="+mn-ea"/>
            </a:rPr>
            <a:t>dquiere personalidad jur</a:t>
          </a:r>
          <a:r>
            <a:rPr>
              <a:sym typeface="+mn-ea"/>
            </a:rPr>
            <a:t>í</a:t>
          </a:r>
          <a:r>
            <a:rPr>
              <a:sym typeface="+mn-ea"/>
            </a:rPr>
            <a:t>d</a:t>
          </a:r>
          <a:r>
            <a:rPr lang="en-US" altLang="es-MX">
              <a:sym typeface="+mn-ea"/>
            </a:rPr>
            <a:t>ica a partir de su inscripci</a:t>
          </a:r>
          <a:r>
            <a:rPr>
              <a:sym typeface="+mn-ea"/>
            </a:rPr>
            <a:t>ó</a:t>
          </a:r>
          <a:r>
            <a:rPr>
              <a:sym typeface="+mn-ea"/>
            </a:rPr>
            <a:t>n</a:t>
          </a:r>
          <a:r>
            <a:rPr lang="en-US" altLang="es-MX">
              <a:sym typeface="+mn-ea"/>
            </a:rPr>
            <a:t> en el</a:t>
          </a:r>
          <a:r>
            <a:rPr>
              <a:sym typeface="+mn-ea"/>
            </a:rPr>
            <a:t> </a:t>
          </a:r>
          <a:r>
            <a:rPr>
              <a:sym typeface="+mn-ea"/>
            </a:rPr>
            <a:t>R</a:t>
          </a:r>
          <a:r>
            <a:rPr lang="en-US" altLang="es-MX">
              <a:sym typeface="+mn-ea"/>
            </a:rPr>
            <a:t>egistro Mercantil</a:t>
          </a:r>
          <a:endParaRPr lang="en-US" altLang="es-MX"/>
        </a:p>
      </dsp:txBody>
      <dsp:txXfrm>
        <a:off x="0" y="1208532"/>
        <a:ext cx="1371600" cy="1611376"/>
      </dsp:txXfrm>
    </dsp:sp>
    <dsp:sp modelId="{BA8C41F0-0AEE-4F81-81B9-E6E72F50ACE2}">
      <dsp:nvSpPr>
        <dsp:cNvPr id="5" name="Rounded Rectangle 4"/>
        <dsp:cNvSpPr/>
      </dsp:nvSpPr>
      <dsp:spPr bwMode="white">
        <a:xfrm>
          <a:off x="1600200" y="1208532"/>
          <a:ext cx="1371600" cy="1611376"/>
        </a:xfrm>
        <a:prstGeom prst="roundRect">
          <a:avLst/>
        </a:prstGeom>
        <a:solidFill>
          <a:schemeClr val="accent1">
            <a:lumMod val="75000"/>
          </a:schemeClr>
        </a:solidFill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30480" tIns="30480" rIns="30480" bIns="30480" anchor="t"/>
        <a:lstStyle>
          <a:lvl1pPr algn="l">
            <a:defRPr sz="800"/>
          </a:lvl1pPr>
          <a:lvl2pPr marL="57150" indent="-57150" algn="l">
            <a:defRPr sz="600"/>
          </a:lvl2pPr>
          <a:lvl3pPr marL="114300" indent="-57150" algn="l">
            <a:defRPr sz="600"/>
          </a:lvl3pPr>
          <a:lvl4pPr marL="171450" indent="-57150" algn="l">
            <a:defRPr sz="600"/>
          </a:lvl4pPr>
          <a:lvl5pPr marL="228600" indent="-57150" algn="l">
            <a:defRPr sz="600"/>
          </a:lvl5pPr>
          <a:lvl6pPr marL="285750" indent="-57150" algn="l">
            <a:defRPr sz="600"/>
          </a:lvl6pPr>
          <a:lvl7pPr marL="342900" indent="-57150" algn="l">
            <a:defRPr sz="600"/>
          </a:lvl7pPr>
          <a:lvl8pPr marL="400050" indent="-57150" algn="l">
            <a:defRPr sz="600"/>
          </a:lvl8pPr>
          <a:lvl9pPr marL="457200" indent="-57150" algn="l">
            <a:defRPr sz="6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en-US"/>
            <a:t> </a:t>
          </a:r>
          <a:r>
            <a:rPr lang="en-US" altLang="en-US" b="1"/>
            <a:t>Decreto - Ley No. 365/2018 De las Cooperativas Agropecuarias</a:t>
          </a:r>
          <a:endParaRPr lang="en-US" altLang="en-US"/>
        </a:p>
        <a:p>
          <a:pPr lvl="1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altLang="en-US"/>
            <a:t>La constituci</a:t>
          </a:r>
          <a:r>
            <a:rPr lang="en-US" altLang="en-US"/>
            <a:t>ó</a:t>
          </a:r>
          <a:r>
            <a:rPr lang="en-US" altLang="en-US"/>
            <a:t>n se formaliza en Asamblea de Constituci</a:t>
          </a:r>
          <a:r>
            <a:rPr lang="en-US" altLang="en-US"/>
            <a:t>ó</a:t>
          </a:r>
          <a:r>
            <a:rPr lang="en-US" altLang="en-US"/>
            <a:t>n</a:t>
          </a:r>
          <a:endParaRPr lang="en-US" altLang="en-US"/>
        </a:p>
        <a:p>
          <a:pPr lvl="1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altLang="en-US"/>
            <a:t>A</a:t>
          </a:r>
          <a:r>
            <a:rPr lang="en-US" altLang="en-US"/>
            <a:t>dquiere personalidad jur</a:t>
          </a:r>
          <a:r>
            <a:rPr lang="en-US" altLang="en-US"/>
            <a:t>í</a:t>
          </a:r>
          <a:r>
            <a:rPr lang="en-US" altLang="en-US"/>
            <a:t>dica a partir de su inscripci</a:t>
          </a:r>
          <a:r>
            <a:rPr lang="en-US" altLang="en-US"/>
            <a:t>ó</a:t>
          </a:r>
          <a:r>
            <a:rPr lang="en-US" altLang="en-US"/>
            <a:t>n en el Registro Mercantil</a:t>
          </a:r>
          <a:endParaRPr lang="en-US" altLang="en-US"/>
        </a:p>
      </dsp:txBody>
      <dsp:txXfrm>
        <a:off x="1600200" y="1208532"/>
        <a:ext cx="1371600" cy="1611376"/>
      </dsp:txXfrm>
    </dsp:sp>
    <dsp:sp modelId="{5F2D0373-4B53-4C69-878D-4EA2832DC913}">
      <dsp:nvSpPr>
        <dsp:cNvPr id="6" name="Rounded Rectangle 5"/>
        <dsp:cNvSpPr/>
      </dsp:nvSpPr>
      <dsp:spPr bwMode="white">
        <a:xfrm>
          <a:off x="3200400" y="1208532"/>
          <a:ext cx="1371600" cy="1611376"/>
        </a:xfrm>
        <a:prstGeom prst="round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30480" tIns="30480" rIns="30480" bIns="30480" anchor="t"/>
        <a:lstStyle>
          <a:lvl1pPr algn="l">
            <a:defRPr sz="800"/>
          </a:lvl1pPr>
          <a:lvl2pPr marL="57150" indent="-57150" algn="l">
            <a:defRPr sz="600"/>
          </a:lvl2pPr>
          <a:lvl3pPr marL="114300" indent="-57150" algn="l">
            <a:defRPr sz="600"/>
          </a:lvl3pPr>
          <a:lvl4pPr marL="171450" indent="-57150" algn="l">
            <a:defRPr sz="600"/>
          </a:lvl4pPr>
          <a:lvl5pPr marL="228600" indent="-57150" algn="l">
            <a:defRPr sz="600"/>
          </a:lvl5pPr>
          <a:lvl6pPr marL="285750" indent="-57150" algn="l">
            <a:defRPr sz="600"/>
          </a:lvl6pPr>
          <a:lvl7pPr marL="342900" indent="-57150" algn="l">
            <a:defRPr sz="600"/>
          </a:lvl7pPr>
          <a:lvl8pPr marL="400050" indent="-57150" algn="l">
            <a:defRPr sz="600"/>
          </a:lvl8pPr>
          <a:lvl9pPr marL="457200" indent="-57150" algn="l">
            <a:defRPr sz="6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en-US" sz="800" b="1"/>
            <a:t>L</a:t>
          </a:r>
          <a:r>
            <a:rPr lang="en-US" altLang="en-US" sz="800" b="1"/>
            <a:t>ey</a:t>
          </a:r>
          <a:r>
            <a:rPr lang="en-US" altLang="en-US" sz="800" b="1"/>
            <a:t> N</a:t>
          </a:r>
          <a:r>
            <a:rPr lang="en-US" altLang="en-US" sz="800" b="1"/>
            <a:t>o</a:t>
          </a:r>
          <a:r>
            <a:rPr lang="en-US" altLang="en-US" sz="800" b="1"/>
            <a:t>. 95/2002 </a:t>
          </a:r>
          <a:r>
            <a:rPr lang="en-US" altLang="en-US" sz="800" b="1"/>
            <a:t>D</a:t>
          </a:r>
          <a:r>
            <a:rPr lang="en-US" altLang="en-US" sz="800" b="1"/>
            <a:t>e Cooperativas de </a:t>
          </a:r>
          <a:r>
            <a:rPr lang="en-US" altLang="en-US" sz="800" b="1"/>
            <a:t>P</a:t>
          </a:r>
          <a:r>
            <a:rPr lang="en-US" altLang="en-US" sz="800" b="1"/>
            <a:t>roducción </a:t>
          </a:r>
          <a:r>
            <a:rPr lang="en-US" altLang="en-US" sz="800" b="1"/>
            <a:t>A</a:t>
          </a:r>
          <a:r>
            <a:rPr lang="en-US" altLang="en-US" sz="800" b="1"/>
            <a:t>gropecuaria y de </a:t>
          </a:r>
          <a:r>
            <a:rPr lang="en-US" altLang="en-US" sz="800" b="1"/>
            <a:t>C</a:t>
          </a:r>
          <a:r>
            <a:rPr lang="en-US" altLang="en-US" sz="800" b="1"/>
            <a:t>réditos y </a:t>
          </a:r>
          <a:r>
            <a:rPr lang="en-US" altLang="en-US" sz="800" b="1"/>
            <a:t>S</a:t>
          </a:r>
          <a:r>
            <a:rPr lang="en-US" altLang="en-US" sz="800" b="1"/>
            <a:t>ervicios</a:t>
          </a:r>
          <a:endParaRPr lang="en-US" altLang="en-US" sz="800" b="1"/>
        </a:p>
        <a:p>
          <a:pPr marL="57150" lvl="1" indent="-571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altLang="en-US" sz="600"/>
            <a:t>A</a:t>
          </a:r>
          <a:r>
            <a:rPr lang="en-US" altLang="en-US" sz="600"/>
            <a:t>samblea convocada al efecto</a:t>
          </a:r>
          <a:r>
            <a:rPr lang="en-US" altLang="en-US" sz="600"/>
            <a:t>, y mediante solicitud formal de constituci</a:t>
          </a:r>
          <a:r>
            <a:rPr lang="en-US" altLang="en-US" sz="600"/>
            <a:t>ó</a:t>
          </a:r>
          <a:r>
            <a:rPr lang="en-US" altLang="en-US" sz="600"/>
            <a:t>n a los organismos competentes.</a:t>
          </a:r>
          <a:endParaRPr lang="en-US" altLang="en-US" sz="600"/>
        </a:p>
        <a:p>
          <a:pPr marL="57150" lvl="1" indent="-571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altLang="en-US" sz="600"/>
            <a:t>A</a:t>
          </a:r>
          <a:r>
            <a:rPr lang="en-US" altLang="en-US" sz="600"/>
            <a:t>dquieren personalidad jur</a:t>
          </a:r>
          <a:r>
            <a:rPr lang="en-US" altLang="en-US" sz="600"/>
            <a:t>í</a:t>
          </a:r>
          <a:r>
            <a:rPr lang="en-US" altLang="en-US" sz="600"/>
            <a:t>dica a pa</a:t>
          </a:r>
          <a:r>
            <a:rPr lang="en-US" altLang="en-US" sz="600"/>
            <a:t>rtir de su inscripci</a:t>
          </a:r>
          <a:r>
            <a:rPr lang="en-US" altLang="en-US" sz="600"/>
            <a:t>ó</a:t>
          </a:r>
          <a:r>
            <a:rPr lang="en-US" altLang="en-US" sz="600"/>
            <a:t>n en el Registro correspondiente de la Oficina </a:t>
          </a:r>
          <a:r>
            <a:rPr lang="en-US" altLang="en-US" sz="600"/>
            <a:t>Nacional </a:t>
          </a:r>
          <a:r>
            <a:rPr lang="en-US" altLang="en-US" sz="600"/>
            <a:t>de Estad</a:t>
          </a:r>
          <a:r>
            <a:rPr lang="en-US" altLang="en-US" sz="600"/>
            <a:t>í</a:t>
          </a:r>
          <a:r>
            <a:rPr lang="en-US" altLang="en-US" sz="600"/>
            <a:t>sticas</a:t>
          </a:r>
          <a:endParaRPr lang="en-US" altLang="en-US" sz="800"/>
        </a:p>
        <a:p>
          <a:pPr marL="57150" lvl="1" indent="-571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altLang="en-US" sz="800"/>
        </a:p>
      </dsp:txBody>
      <dsp:txXfrm>
        <a:off x="3200400" y="1208532"/>
        <a:ext cx="1371600" cy="1611376"/>
      </dsp:txXfrm>
    </dsp:sp>
    <dsp:sp modelId="{5A5A3B86-4CB0-49F4-960E-E5BF1C6B7596}">
      <dsp:nvSpPr>
        <dsp:cNvPr id="7" name="Rounded Rectangle 6"/>
        <dsp:cNvSpPr/>
      </dsp:nvSpPr>
      <dsp:spPr bwMode="white">
        <a:xfrm>
          <a:off x="4800600" y="1208532"/>
          <a:ext cx="1371600" cy="1611376"/>
        </a:xfrm>
        <a:prstGeom prst="roundRect">
          <a:avLst/>
        </a:prstGeom>
        <a:solidFill>
          <a:schemeClr val="accent1">
            <a:lumMod val="40000"/>
            <a:lumOff val="60000"/>
          </a:schemeClr>
        </a:solidFill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30480" tIns="30480" rIns="30480" bIns="30480" anchor="t"/>
        <a:lstStyle>
          <a:lvl1pPr algn="l">
            <a:defRPr sz="800"/>
          </a:lvl1pPr>
          <a:lvl2pPr marL="57150" indent="-57150" algn="l">
            <a:defRPr sz="600"/>
          </a:lvl2pPr>
          <a:lvl3pPr marL="114300" indent="-57150" algn="l">
            <a:defRPr sz="600"/>
          </a:lvl3pPr>
          <a:lvl4pPr marL="171450" indent="-57150" algn="l">
            <a:defRPr sz="600"/>
          </a:lvl4pPr>
          <a:lvl5pPr marL="228600" indent="-57150" algn="l">
            <a:defRPr sz="600"/>
          </a:lvl5pPr>
          <a:lvl6pPr marL="285750" indent="-57150" algn="l">
            <a:defRPr sz="600"/>
          </a:lvl6pPr>
          <a:lvl7pPr marL="342900" indent="-57150" algn="l">
            <a:defRPr sz="600"/>
          </a:lvl7pPr>
          <a:lvl8pPr marL="400050" indent="-57150" algn="l">
            <a:defRPr sz="600"/>
          </a:lvl8pPr>
          <a:lvl9pPr marL="457200" indent="-57150" algn="l">
            <a:defRPr sz="6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b="1"/>
            <a:t>Decreto - Ley 142/1993 Sobre las Unidades Básicas de Producción Cooperativa</a:t>
          </a:r>
          <a:endParaRPr lang="en-US"/>
        </a:p>
        <a:p>
          <a:pPr lvl="1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altLang="en-US"/>
            <a:t>Se crean dentro de las estructuras empresariaies de los ministerios del Az</a:t>
          </a:r>
          <a:r>
            <a:rPr lang="en-US" altLang="en-US"/>
            <a:t>ú</a:t>
          </a:r>
          <a:r>
            <a:rPr lang="en-US" altLang="en-US"/>
            <a:t>car y de la Agricuitura (granjas estatales)</a:t>
          </a:r>
          <a:endParaRPr lang="en-US" altLang="en-US"/>
        </a:p>
        <a:p>
          <a:pPr lvl="1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altLang="en-US"/>
            <a:t>“</a:t>
          </a:r>
          <a:r>
            <a:rPr lang="en-US" altLang="en-US"/>
            <a:t>T</a:t>
          </a:r>
          <a:r>
            <a:rPr lang="en-US" altLang="en-US"/>
            <a:t>endrán personalidad jur</a:t>
          </a:r>
          <a:r>
            <a:rPr lang="en-US" altLang="en-US"/>
            <a:t>í</a:t>
          </a:r>
          <a:r>
            <a:rPr lang="en-US" altLang="en-US"/>
            <a:t>dica propia”</a:t>
          </a:r>
          <a:endParaRPr lang="en-US" altLang="en-US"/>
        </a:p>
      </dsp:txBody>
      <dsp:txXfrm>
        <a:off x="4800600" y="1208532"/>
        <a:ext cx="1371600" cy="1611376"/>
      </dsp:txXfrm>
    </dsp:sp>
    <dsp:sp modelId="{D9B25FD5-6AB8-4435-BE9D-7BE580EA4233}">
      <dsp:nvSpPr>
        <dsp:cNvPr id="8" name="Rounded Rectangle 7"/>
        <dsp:cNvSpPr/>
      </dsp:nvSpPr>
      <dsp:spPr bwMode="white">
        <a:xfrm>
          <a:off x="6400800" y="1208532"/>
          <a:ext cx="1371600" cy="1611376"/>
        </a:xfrm>
        <a:prstGeom prst="roundRect">
          <a:avLst/>
        </a:prstGeom>
        <a:solidFill>
          <a:schemeClr val="accent1">
            <a:lumMod val="40000"/>
            <a:lumOff val="60000"/>
          </a:schemeClr>
        </a:solidFill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30480" tIns="30480" rIns="30480" bIns="30480" anchor="t"/>
        <a:lstStyle>
          <a:lvl1pPr algn="l">
            <a:defRPr sz="800"/>
          </a:lvl1pPr>
          <a:lvl2pPr marL="57150" indent="-57150" algn="l">
            <a:defRPr sz="600"/>
          </a:lvl2pPr>
          <a:lvl3pPr marL="114300" indent="-57150" algn="l">
            <a:defRPr sz="600"/>
          </a:lvl3pPr>
          <a:lvl4pPr marL="171450" indent="-57150" algn="l">
            <a:defRPr sz="600"/>
          </a:lvl4pPr>
          <a:lvl5pPr marL="228600" indent="-57150" algn="l">
            <a:defRPr sz="600"/>
          </a:lvl5pPr>
          <a:lvl6pPr marL="285750" indent="-57150" algn="l">
            <a:defRPr sz="600"/>
          </a:lvl6pPr>
          <a:lvl7pPr marL="342900" indent="-57150" algn="l">
            <a:defRPr sz="600"/>
          </a:lvl7pPr>
          <a:lvl8pPr marL="400050" indent="-57150" algn="l">
            <a:defRPr sz="600"/>
          </a:lvl8pPr>
          <a:lvl9pPr marL="457200" indent="-57150" algn="l">
            <a:defRPr sz="6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b="1"/>
            <a:t>Ley 59/1987 </a:t>
          </a:r>
          <a:r>
            <a:rPr lang="en-US" b="1"/>
            <a:t>Código Civil</a:t>
          </a:r>
          <a:endParaRPr lang="en-US"/>
        </a:p>
        <a:p>
          <a:pPr lvl="1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>
              <a:sym typeface="+mn-ea"/>
            </a:rPr>
            <a:t>L</a:t>
          </a:r>
          <a:r>
            <a:rPr lang="en-US">
              <a:sym typeface="+mn-ea"/>
            </a:rPr>
            <a:t>as cooperativas</a:t>
          </a:r>
          <a:r>
            <a:rPr lang="en-US"/>
            <a:t>on personas jurídicas</a:t>
          </a:r>
          <a:endParaRPr lang="en-US"/>
        </a:p>
        <a:p>
          <a:pPr lvl="1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altLang="en-US">
              <a:sym typeface="+mn-ea"/>
            </a:rPr>
            <a:t>L</a:t>
          </a:r>
          <a:r>
            <a:rPr lang="en-US" altLang="en-US">
              <a:sym typeface="+mn-ea"/>
            </a:rPr>
            <a:t>a constituci</a:t>
          </a:r>
          <a:r>
            <a:rPr lang="en-US" altLang="en-US">
              <a:sym typeface="+mn-ea"/>
            </a:rPr>
            <a:t>ó</a:t>
          </a:r>
          <a:r>
            <a:rPr lang="en-US" altLang="en-US">
              <a:sym typeface="+mn-ea"/>
            </a:rPr>
            <a:t>n y extinci</a:t>
          </a:r>
          <a:r>
            <a:rPr lang="en-US" altLang="en-US">
              <a:sym typeface="+mn-ea"/>
            </a:rPr>
            <a:t>ó</a:t>
          </a:r>
          <a:r>
            <a:rPr lang="en-US" altLang="en-US">
              <a:sym typeface="+mn-ea"/>
            </a:rPr>
            <a:t>n de las personas jur</a:t>
          </a:r>
          <a:r>
            <a:rPr lang="en-US" altLang="en-US">
              <a:sym typeface="+mn-ea"/>
            </a:rPr>
            <a:t>í</a:t>
          </a:r>
          <a:r>
            <a:rPr lang="en-US" altLang="en-US">
              <a:sym typeface="+mn-ea"/>
            </a:rPr>
            <a:t>dicas </a:t>
          </a:r>
          <a:r>
            <a:rPr lang="en-US" altLang="en-US"/>
            <a:t>se anotan o inscriben en los registros p</a:t>
          </a:r>
          <a:r>
            <a:rPr lang="en-US" altLang="en-US"/>
            <a:t>ú</a:t>
          </a:r>
          <a:r>
            <a:rPr lang="en-US" altLang="en-US"/>
            <a:t>blicos que determinen las leyes</a:t>
          </a:r>
          <a:endParaRPr lang="en-US" altLang="en-US"/>
        </a:p>
      </dsp:txBody>
      <dsp:txXfrm>
        <a:off x="6400800" y="1208532"/>
        <a:ext cx="1371600" cy="1611376"/>
      </dsp:txXfrm>
    </dsp:sp>
    <dsp:sp modelId="{EBA53FF1-F206-4462-959E-0B45639D32DB}">
      <dsp:nvSpPr>
        <dsp:cNvPr id="9" name="Rounded Rectangle 8"/>
        <dsp:cNvSpPr/>
      </dsp:nvSpPr>
      <dsp:spPr bwMode="white">
        <a:xfrm>
          <a:off x="8001000" y="1208532"/>
          <a:ext cx="1371600" cy="1611376"/>
        </a:xfrm>
        <a:prstGeom prst="roundRect">
          <a:avLst/>
        </a:prstGeom>
        <a:solidFill>
          <a:schemeClr val="accent1">
            <a:lumMod val="20000"/>
            <a:lumOff val="80000"/>
          </a:schemeClr>
        </a:solidFill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30480" tIns="30480" rIns="30480" bIns="30480" anchor="t"/>
        <a:lstStyle>
          <a:lvl1pPr algn="l">
            <a:defRPr sz="800"/>
          </a:lvl1pPr>
          <a:lvl2pPr marL="57150" indent="-57150" algn="l">
            <a:defRPr sz="600"/>
          </a:lvl2pPr>
          <a:lvl3pPr marL="114300" indent="-57150" algn="l">
            <a:defRPr sz="600"/>
          </a:lvl3pPr>
          <a:lvl4pPr marL="171450" indent="-57150" algn="l">
            <a:defRPr sz="600"/>
          </a:lvl4pPr>
          <a:lvl5pPr marL="228600" indent="-57150" algn="l">
            <a:defRPr sz="600"/>
          </a:lvl5pPr>
          <a:lvl6pPr marL="285750" indent="-57150" algn="l">
            <a:defRPr sz="600"/>
          </a:lvl6pPr>
          <a:lvl7pPr marL="342900" indent="-57150" algn="l">
            <a:defRPr sz="600"/>
          </a:lvl7pPr>
          <a:lvl8pPr marL="400050" indent="-57150" algn="l">
            <a:defRPr sz="600"/>
          </a:lvl8pPr>
          <a:lvl9pPr marL="457200" indent="-57150" algn="l">
            <a:defRPr sz="6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en-US" b="1">
              <a:solidFill>
                <a:schemeClr val="tx1"/>
              </a:solidFill>
            </a:rPr>
            <a:t>Ley No. 36/1982 </a:t>
          </a:r>
          <a:r>
            <a:rPr lang="en-US" altLang="en-US" b="1">
              <a:solidFill>
                <a:schemeClr val="tx1"/>
              </a:solidFill>
            </a:rPr>
            <a:t>de </a:t>
          </a:r>
          <a:r>
            <a:rPr lang="en-US" altLang="en-US" b="1">
              <a:solidFill>
                <a:schemeClr val="tx1"/>
              </a:solidFill>
            </a:rPr>
            <a:t>Cooperativas Agropecuarias</a:t>
          </a:r>
          <a:endParaRPr lang="en-US" b="1">
            <a:solidFill>
              <a:schemeClr val="tx1"/>
            </a:solidFill>
          </a:endParaRPr>
        </a:p>
        <a:p>
          <a:pPr lvl="1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altLang="en-US">
              <a:solidFill>
                <a:schemeClr val="tx1"/>
              </a:solidFill>
            </a:rPr>
            <a:t>P</a:t>
          </a:r>
          <a:r>
            <a:rPr lang="en-US" altLang="en-US">
              <a:solidFill>
                <a:schemeClr val="tx1"/>
              </a:solidFill>
            </a:rPr>
            <a:t>rimer cuerpo normativo cubano que dot</a:t>
          </a:r>
          <a:r>
            <a:rPr lang="en-US" altLang="en-US">
              <a:solidFill>
                <a:schemeClr val="tx1"/>
              </a:solidFill>
            </a:rPr>
            <a:t>ó</a:t>
          </a:r>
          <a:r>
            <a:rPr lang="en-US" altLang="en-US">
              <a:solidFill>
                <a:schemeClr val="tx1"/>
              </a:solidFill>
            </a:rPr>
            <a:t> a las cooperativas de un marco legal propio</a:t>
          </a:r>
          <a:endParaRPr lang="en-US" altLang="en-US">
            <a:solidFill>
              <a:schemeClr val="tx1"/>
            </a:solidFill>
          </a:endParaRPr>
        </a:p>
      </dsp:txBody>
      <dsp:txXfrm>
        <a:off x="8001000" y="1208532"/>
        <a:ext cx="1371600" cy="1611376"/>
      </dsp:txXfrm>
    </dsp:sp>
    <dsp:sp modelId="{9424DD73-7A61-47E1-A6AE-6240E59873BF}">
      <dsp:nvSpPr>
        <dsp:cNvPr id="10" name="Rounded Rectangle 9"/>
        <dsp:cNvSpPr/>
      </dsp:nvSpPr>
      <dsp:spPr bwMode="white">
        <a:xfrm>
          <a:off x="9601200" y="1208532"/>
          <a:ext cx="1371600" cy="1611376"/>
        </a:xfrm>
        <a:prstGeom prst="roundRect">
          <a:avLst/>
        </a:prstGeom>
        <a:solidFill>
          <a:schemeClr val="accent1">
            <a:lumMod val="20000"/>
            <a:lumOff val="80000"/>
          </a:schemeClr>
        </a:solidFill>
        <a:ln>
          <a:solidFill>
            <a:schemeClr val="bg2"/>
          </a:solidFill>
        </a:ln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30480" tIns="30480" rIns="30480" bIns="30480" anchor="t"/>
        <a:lstStyle>
          <a:lvl1pPr algn="l">
            <a:defRPr sz="800"/>
          </a:lvl1pPr>
          <a:lvl2pPr marL="57150" indent="-57150" algn="l">
            <a:defRPr sz="600"/>
          </a:lvl2pPr>
          <a:lvl3pPr marL="114300" indent="-57150" algn="l">
            <a:defRPr sz="600"/>
          </a:lvl3pPr>
          <a:lvl4pPr marL="171450" indent="-57150" algn="l">
            <a:defRPr sz="600"/>
          </a:lvl4pPr>
          <a:lvl5pPr marL="228600" indent="-57150" algn="l">
            <a:defRPr sz="600"/>
          </a:lvl5pPr>
          <a:lvl6pPr marL="285750" indent="-57150" algn="l">
            <a:defRPr sz="600"/>
          </a:lvl6pPr>
          <a:lvl7pPr marL="342900" indent="-57150" algn="l">
            <a:defRPr sz="600"/>
          </a:lvl7pPr>
          <a:lvl8pPr marL="400050" indent="-57150" algn="l">
            <a:defRPr sz="600"/>
          </a:lvl8pPr>
          <a:lvl9pPr marL="457200" indent="-57150" algn="l">
            <a:defRPr sz="6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800" b="1">
              <a:solidFill>
                <a:schemeClr val="accent1">
                  <a:lumMod val="50000"/>
                </a:schemeClr>
              </a:solidFill>
            </a:rPr>
            <a:t>INICIOS</a:t>
          </a:r>
          <a:endParaRPr lang="en-US" sz="700" b="1">
            <a:solidFill>
              <a:schemeClr val="accent1">
                <a:lumMod val="50000"/>
              </a:schemeClr>
            </a:solidFill>
          </a:endParaRPr>
        </a:p>
        <a:p>
          <a:pPr marL="57150" lvl="1" indent="-571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altLang="en-US" sz="500">
              <a:solidFill>
                <a:schemeClr val="accent1">
                  <a:lumMod val="50000"/>
                </a:schemeClr>
              </a:solidFill>
              <a:sym typeface="+mn-ea"/>
            </a:rPr>
            <a:t>Cooperativas Ca</a:t>
          </a:r>
          <a:r>
            <a:rPr lang="en-US" altLang="en-US" sz="500">
              <a:solidFill>
                <a:schemeClr val="accent1">
                  <a:lumMod val="50000"/>
                </a:schemeClr>
              </a:solidFill>
              <a:sym typeface="+mn-ea"/>
            </a:rPr>
            <a:t>ñ</a:t>
          </a:r>
          <a:r>
            <a:rPr lang="en-US" altLang="en-US" sz="500">
              <a:solidFill>
                <a:schemeClr val="accent1">
                  <a:lumMod val="50000"/>
                </a:schemeClr>
              </a:solidFill>
              <a:sym typeface="+mn-ea"/>
            </a:rPr>
            <a:t>eras (cooperativas agr</a:t>
          </a:r>
          <a:r>
            <a:rPr lang="en-US" altLang="en-US" sz="500">
              <a:solidFill>
                <a:schemeClr val="accent1">
                  <a:lumMod val="50000"/>
                </a:schemeClr>
              </a:solidFill>
              <a:sym typeface="+mn-ea"/>
            </a:rPr>
            <a:t>í</a:t>
          </a:r>
          <a:r>
            <a:rPr lang="en-US" altLang="en-US" sz="500">
              <a:solidFill>
                <a:schemeClr val="accent1">
                  <a:lumMod val="50000"/>
                </a:schemeClr>
              </a:solidFill>
              <a:sym typeface="+mn-ea"/>
            </a:rPr>
            <a:t>colas proletarias socialistas</a:t>
          </a:r>
          <a:r>
            <a:rPr lang="en-US" altLang="en-US" sz="500">
              <a:solidFill>
                <a:schemeClr val="accent1">
                  <a:lumMod val="50000"/>
                </a:schemeClr>
              </a:solidFill>
              <a:sym typeface="+mn-ea"/>
            </a:rPr>
            <a:t>) en 1960-1962</a:t>
          </a:r>
          <a:endParaRPr lang="en-US" altLang="en-US" sz="500">
            <a:solidFill>
              <a:schemeClr val="accent1">
                <a:lumMod val="50000"/>
              </a:schemeClr>
            </a:solidFill>
            <a:sym typeface="+mn-ea"/>
          </a:endParaRPr>
        </a:p>
        <a:p>
          <a:pPr marL="57150" lvl="1" indent="-571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altLang="en-US" sz="500">
              <a:solidFill>
                <a:schemeClr val="accent1">
                  <a:lumMod val="50000"/>
                </a:schemeClr>
              </a:solidFill>
              <a:sym typeface="+mn-ea"/>
            </a:rPr>
            <a:t>En los </a:t>
          </a:r>
          <a:r>
            <a:rPr lang="en-US" altLang="en-US" sz="500">
              <a:solidFill>
                <a:schemeClr val="accent1">
                  <a:lumMod val="50000"/>
                </a:schemeClr>
              </a:solidFill>
              <a:sym typeface="+mn-ea"/>
            </a:rPr>
            <a:t>60’</a:t>
          </a:r>
          <a:r>
            <a:rPr lang="en-US" altLang="en-US" sz="500">
              <a:solidFill>
                <a:schemeClr val="accent1">
                  <a:lumMod val="50000"/>
                </a:schemeClr>
              </a:solidFill>
              <a:sym typeface="+mn-ea"/>
            </a:rPr>
            <a:t>, los agricultores </a:t>
          </a:r>
          <a:r>
            <a:rPr lang="en-US" altLang="en-US" sz="500">
              <a:solidFill>
                <a:schemeClr val="accent1">
                  <a:lumMod val="50000"/>
                </a:schemeClr>
              </a:solidFill>
              <a:sym typeface="+mn-ea"/>
            </a:rPr>
            <a:t>peque</a:t>
          </a:r>
          <a:r>
            <a:rPr lang="en-US" altLang="en-US" sz="500">
              <a:solidFill>
                <a:schemeClr val="accent1">
                  <a:lumMod val="50000"/>
                </a:schemeClr>
              </a:solidFill>
              <a:sym typeface="+mn-ea"/>
            </a:rPr>
            <a:t>ñ</a:t>
          </a:r>
          <a:r>
            <a:rPr lang="en-US" altLang="en-US" sz="500">
              <a:solidFill>
                <a:schemeClr val="accent1">
                  <a:lumMod val="50000"/>
                </a:schemeClr>
              </a:solidFill>
              <a:sym typeface="+mn-ea"/>
            </a:rPr>
            <a:t>os</a:t>
          </a:r>
          <a:r>
            <a:rPr lang="en-US" altLang="en-US" sz="500">
              <a:solidFill>
                <a:schemeClr val="accent1">
                  <a:lumMod val="50000"/>
                </a:schemeClr>
              </a:solidFill>
              <a:sym typeface="+mn-ea"/>
            </a:rPr>
            <a:t> se agruparon en bases campesinas para gestionar colectivamente insumos, recursos materiales y cr</a:t>
          </a:r>
          <a:r>
            <a:rPr lang="en-US" altLang="en-US" sz="500">
              <a:solidFill>
                <a:schemeClr val="accent1">
                  <a:lumMod val="50000"/>
                </a:schemeClr>
              </a:solidFill>
              <a:sym typeface="+mn-ea"/>
            </a:rPr>
            <a:t>é</a:t>
          </a:r>
          <a:r>
            <a:rPr lang="en-US" altLang="en-US" sz="500">
              <a:solidFill>
                <a:schemeClr val="accent1">
                  <a:lumMod val="50000"/>
                </a:schemeClr>
              </a:solidFill>
              <a:sym typeface="+mn-ea"/>
            </a:rPr>
            <a:t>ditos agr</a:t>
          </a:r>
          <a:r>
            <a:rPr lang="en-US" altLang="en-US" sz="500">
              <a:solidFill>
                <a:schemeClr val="accent1">
                  <a:lumMod val="50000"/>
                </a:schemeClr>
              </a:solidFill>
              <a:sym typeface="+mn-ea"/>
            </a:rPr>
            <a:t>í</a:t>
          </a:r>
          <a:r>
            <a:rPr lang="en-US" altLang="en-US" sz="500">
              <a:solidFill>
                <a:schemeClr val="accent1">
                  <a:lumMod val="50000"/>
                </a:schemeClr>
              </a:solidFill>
              <a:sym typeface="+mn-ea"/>
            </a:rPr>
            <a:t>colas.</a:t>
          </a:r>
          <a:r>
            <a:rPr lang="en-US" altLang="en-US" sz="500">
              <a:solidFill>
                <a:schemeClr val="accent1">
                  <a:lumMod val="50000"/>
                </a:schemeClr>
              </a:solidFill>
              <a:sym typeface="+mn-ea"/>
            </a:rPr>
            <a:t>.</a:t>
          </a:r>
          <a:endParaRPr lang="en-US" altLang="en-US" sz="500">
            <a:solidFill>
              <a:schemeClr val="accent1">
                <a:lumMod val="50000"/>
              </a:schemeClr>
            </a:solidFill>
            <a:sym typeface="+mn-ea"/>
          </a:endParaRPr>
        </a:p>
        <a:p>
          <a:pPr marL="57150" lvl="1" indent="-571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500">
              <a:solidFill>
                <a:schemeClr val="accent1">
                  <a:lumMod val="50000"/>
                </a:schemeClr>
              </a:solidFill>
              <a:sym typeface="+mn-ea"/>
            </a:rPr>
            <a:t>Constitución de 1976 a</a:t>
          </a:r>
          <a:r>
            <a:rPr lang="en-US" altLang="en-US" sz="500">
              <a:solidFill>
                <a:schemeClr val="accent1">
                  <a:lumMod val="50000"/>
                </a:schemeClr>
              </a:solidFill>
            </a:rPr>
            <a:t>utoriza la organizaci</a:t>
          </a:r>
          <a:r>
            <a:rPr lang="en-US" altLang="en-US" sz="500">
              <a:solidFill>
                <a:schemeClr val="accent1">
                  <a:lumMod val="50000"/>
                </a:schemeClr>
              </a:solidFill>
            </a:rPr>
            <a:t>ó</a:t>
          </a:r>
          <a:r>
            <a:rPr lang="en-US" altLang="en-US" sz="500">
              <a:solidFill>
                <a:schemeClr val="accent1">
                  <a:lumMod val="50000"/>
                </a:schemeClr>
              </a:solidFill>
            </a:rPr>
            <a:t>n de cooperativas agropecuarias en los casos y en forma que la ley establece.</a:t>
          </a:r>
          <a:endParaRPr lang="en-US" altLang="en-US" sz="500">
            <a:solidFill>
              <a:schemeClr val="accent1">
                <a:lumMod val="50000"/>
              </a:schemeClr>
            </a:solidFill>
          </a:endParaRPr>
        </a:p>
      </dsp:txBody>
      <dsp:txXfrm>
        <a:off x="9601200" y="1208532"/>
        <a:ext cx="1371600" cy="161137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Group 1"/>
      <dsp:cNvGrpSpPr/>
    </dsp:nvGrpSpPr>
    <dsp:grpSpPr>
      <a:xfrm>
        <a:off x="0" y="0"/>
        <a:ext cx="10972800" cy="4856480"/>
        <a:chOff x="0" y="0"/>
        <a:chExt cx="10972800" cy="4856480"/>
      </a:xfrm>
    </dsp:grpSpPr>
    <dsp:sp modelId="{6E3DC405-65F0-45E5-AD54-43649479604E}">
      <dsp:nvSpPr>
        <dsp:cNvPr id="3" name="Oval 2"/>
        <dsp:cNvSpPr/>
      </dsp:nvSpPr>
      <dsp:spPr bwMode="white">
        <a:xfrm>
          <a:off x="4855334" y="1890798"/>
          <a:ext cx="1262133" cy="1262133"/>
        </a:xfrm>
        <a:prstGeom prst="ellipse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10160" tIns="10160" rIns="10160" bIns="10160" anchor="ctr"/>
        <a:lstStyle>
          <a:lvl1pPr algn="ctr">
            <a:defRPr sz="1600"/>
          </a:lvl1pPr>
          <a:lvl2pPr marL="114300" indent="-114300" algn="ctr">
            <a:defRPr sz="1200"/>
          </a:lvl2pPr>
          <a:lvl3pPr marL="228600" indent="-114300" algn="ctr">
            <a:defRPr sz="1200"/>
          </a:lvl3pPr>
          <a:lvl4pPr marL="342900" indent="-114300" algn="ctr">
            <a:defRPr sz="1200"/>
          </a:lvl4pPr>
          <a:lvl5pPr marL="457200" indent="-114300" algn="ctr">
            <a:defRPr sz="1200"/>
          </a:lvl5pPr>
          <a:lvl6pPr marL="571500" indent="-114300" algn="ctr">
            <a:defRPr sz="1200"/>
          </a:lvl6pPr>
          <a:lvl7pPr marL="685800" indent="-114300" algn="ctr">
            <a:defRPr sz="1200"/>
          </a:lvl7pPr>
          <a:lvl8pPr marL="800100" indent="-114300" algn="ctr">
            <a:defRPr sz="1200"/>
          </a:lvl8pPr>
          <a:lvl9pPr marL="914400" indent="-114300" algn="ctr">
            <a:defRPr sz="12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/>
            <a:t>NOMBRE</a:t>
          </a:r>
          <a:endParaRPr lang="en-US"/>
        </a:p>
      </dsp:txBody>
      <dsp:txXfrm>
        <a:off x="4855334" y="1890798"/>
        <a:ext cx="1262133" cy="1262133"/>
      </dsp:txXfrm>
    </dsp:sp>
    <dsp:sp modelId="{431F3C7C-DD3C-4C7A-BCE0-A244723FE6DB}">
      <dsp:nvSpPr>
        <dsp:cNvPr id="4" name="Freeform 3"/>
        <dsp:cNvSpPr/>
      </dsp:nvSpPr>
      <dsp:spPr bwMode="white">
        <a:xfrm>
          <a:off x="5172068" y="1566113"/>
          <a:ext cx="628665" cy="20704"/>
        </a:xfrm>
        <a:custGeom>
          <a:avLst/>
          <a:gdLst/>
          <a:ahLst/>
          <a:cxnLst/>
          <a:pathLst>
            <a:path w="990" h="33">
              <a:moveTo>
                <a:pt x="495" y="511"/>
              </a:moveTo>
              <a:lnTo>
                <a:pt x="495" y="-479"/>
              </a:lnTo>
            </a:path>
          </a:pathLst>
        </a:custGeom>
      </dsp:spPr>
      <dsp:style>
        <a:lnRef idx="2">
          <a:schemeClr val="accent1">
            <a:shade val="6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Body>
        <a:bodyPr lIns="12700" tIns="0" rIns="12700" bIns="0" anchor="ctr"/>
        <a:lstStyle>
          <a:lvl1pPr algn="ctr">
            <a:defRPr sz="500"/>
          </a:lvl1pPr>
          <a:lvl2pPr marL="57150" indent="-57150" algn="ctr">
            <a:defRPr sz="400"/>
          </a:lvl2pPr>
          <a:lvl3pPr marL="114300" indent="-57150" algn="ctr">
            <a:defRPr sz="400"/>
          </a:lvl3pPr>
          <a:lvl4pPr marL="171450" indent="-57150" algn="ctr">
            <a:defRPr sz="400"/>
          </a:lvl4pPr>
          <a:lvl5pPr marL="228600" indent="-57150" algn="ctr">
            <a:defRPr sz="400"/>
          </a:lvl5pPr>
          <a:lvl6pPr marL="285750" indent="-57150" algn="ctr">
            <a:defRPr sz="400"/>
          </a:lvl6pPr>
          <a:lvl7pPr marL="342900" indent="-57150" algn="ctr">
            <a:defRPr sz="400"/>
          </a:lvl7pPr>
          <a:lvl8pPr marL="400050" indent="-57150" algn="ctr">
            <a:defRPr sz="400"/>
          </a:lvl8pPr>
          <a:lvl9pPr marL="457200" indent="-57150" algn="ctr">
            <a:defRPr sz="4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</a:p>
      </dsp:txBody>
      <dsp:txXfrm>
        <a:off x="5172068" y="1566113"/>
        <a:ext cx="628665" cy="20704"/>
      </dsp:txXfrm>
    </dsp:sp>
    <dsp:sp modelId="{68D48DB7-DAB0-4CE7-9DF9-406E6ACE596F}">
      <dsp:nvSpPr>
        <dsp:cNvPr id="5" name="Oval 4"/>
        <dsp:cNvSpPr/>
      </dsp:nvSpPr>
      <dsp:spPr bwMode="white">
        <a:xfrm>
          <a:off x="4855334" y="0"/>
          <a:ext cx="1262133" cy="1262133"/>
        </a:xfrm>
        <a:prstGeom prst="ellipse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5715" tIns="5715" rIns="5715" bIns="5715" anchor="ctr"/>
        <a:lstStyle>
          <a:lvl1pPr algn="ctr">
            <a:defRPr sz="900"/>
          </a:lvl1pPr>
          <a:lvl2pPr marL="57150" indent="-57150" algn="ctr">
            <a:defRPr sz="700"/>
          </a:lvl2pPr>
          <a:lvl3pPr marL="114300" indent="-57150" algn="ctr">
            <a:defRPr sz="700"/>
          </a:lvl3pPr>
          <a:lvl4pPr marL="171450" indent="-57150" algn="ctr">
            <a:defRPr sz="700"/>
          </a:lvl4pPr>
          <a:lvl5pPr marL="228600" indent="-57150" algn="ctr">
            <a:defRPr sz="700"/>
          </a:lvl5pPr>
          <a:lvl6pPr marL="285750" indent="-57150" algn="ctr">
            <a:defRPr sz="700"/>
          </a:lvl6pPr>
          <a:lvl7pPr marL="342900" indent="-57150" algn="ctr">
            <a:defRPr sz="700"/>
          </a:lvl7pPr>
          <a:lvl8pPr marL="400050" indent="-57150" algn="ctr">
            <a:defRPr sz="700"/>
          </a:lvl8pPr>
          <a:lvl9pPr marL="457200" indent="-57150" algn="ctr">
            <a:defRPr sz="7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/>
            <a:t>Sugestión</a:t>
          </a:r>
          <a:endParaRPr lang="en-US"/>
        </a:p>
      </dsp:txBody>
      <dsp:txXfrm>
        <a:off x="4855334" y="0"/>
        <a:ext cx="1262133" cy="1262133"/>
      </dsp:txXfrm>
    </dsp:sp>
    <dsp:sp modelId="{89AC22B1-9A4B-4924-801B-7576971E2C06}">
      <dsp:nvSpPr>
        <dsp:cNvPr id="6" name="Freeform 5"/>
        <dsp:cNvSpPr/>
      </dsp:nvSpPr>
      <dsp:spPr bwMode="white">
        <a:xfrm>
          <a:off x="5911210" y="1922065"/>
          <a:ext cx="628665" cy="20704"/>
        </a:xfrm>
        <a:custGeom>
          <a:avLst/>
          <a:gdLst/>
          <a:ahLst/>
          <a:cxnLst/>
          <a:pathLst>
            <a:path w="990" h="33">
              <a:moveTo>
                <a:pt x="108" y="325"/>
              </a:moveTo>
              <a:lnTo>
                <a:pt x="882" y="-292"/>
              </a:lnTo>
            </a:path>
          </a:pathLst>
        </a:custGeom>
      </dsp:spPr>
      <dsp:style>
        <a:lnRef idx="2">
          <a:schemeClr val="accent1">
            <a:shade val="6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Body>
        <a:bodyPr lIns="12700" tIns="0" rIns="12700" bIns="0" anchor="ctr"/>
        <a:lstStyle>
          <a:lvl1pPr algn="ctr">
            <a:defRPr sz="500"/>
          </a:lvl1pPr>
          <a:lvl2pPr marL="57150" indent="-57150" algn="ctr">
            <a:defRPr sz="400"/>
          </a:lvl2pPr>
          <a:lvl3pPr marL="114300" indent="-57150" algn="ctr">
            <a:defRPr sz="400"/>
          </a:lvl3pPr>
          <a:lvl4pPr marL="171450" indent="-57150" algn="ctr">
            <a:defRPr sz="400"/>
          </a:lvl4pPr>
          <a:lvl5pPr marL="228600" indent="-57150" algn="ctr">
            <a:defRPr sz="400"/>
          </a:lvl5pPr>
          <a:lvl6pPr marL="285750" indent="-57150" algn="ctr">
            <a:defRPr sz="400"/>
          </a:lvl6pPr>
          <a:lvl7pPr marL="342900" indent="-57150" algn="ctr">
            <a:defRPr sz="400"/>
          </a:lvl7pPr>
          <a:lvl8pPr marL="400050" indent="-57150" algn="ctr">
            <a:defRPr sz="400"/>
          </a:lvl8pPr>
          <a:lvl9pPr marL="457200" indent="-57150" algn="ctr">
            <a:defRPr sz="4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</a:p>
      </dsp:txBody>
      <dsp:txXfrm>
        <a:off x="5911210" y="1922065"/>
        <a:ext cx="628665" cy="20704"/>
      </dsp:txXfrm>
    </dsp:sp>
    <dsp:sp modelId="{A1F57A27-43E2-4E6D-80AE-F5EB9BC38C58}">
      <dsp:nvSpPr>
        <dsp:cNvPr id="7" name="Oval 6"/>
        <dsp:cNvSpPr/>
      </dsp:nvSpPr>
      <dsp:spPr bwMode="white">
        <a:xfrm>
          <a:off x="6333619" y="711905"/>
          <a:ext cx="1262133" cy="1262133"/>
        </a:xfrm>
        <a:prstGeom prst="ellipse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5715" tIns="5715" rIns="5715" bIns="5715" anchor="ctr"/>
        <a:lstStyle>
          <a:lvl1pPr algn="ctr">
            <a:defRPr sz="900"/>
          </a:lvl1pPr>
          <a:lvl2pPr marL="57150" indent="-57150" algn="ctr">
            <a:defRPr sz="700"/>
          </a:lvl2pPr>
          <a:lvl3pPr marL="114300" indent="-57150" algn="ctr">
            <a:defRPr sz="700"/>
          </a:lvl3pPr>
          <a:lvl4pPr marL="171450" indent="-57150" algn="ctr">
            <a:defRPr sz="700"/>
          </a:lvl4pPr>
          <a:lvl5pPr marL="228600" indent="-57150" algn="ctr">
            <a:defRPr sz="700"/>
          </a:lvl5pPr>
          <a:lvl6pPr marL="285750" indent="-57150" algn="ctr">
            <a:defRPr sz="700"/>
          </a:lvl6pPr>
          <a:lvl7pPr marL="342900" indent="-57150" algn="ctr">
            <a:defRPr sz="700"/>
          </a:lvl7pPr>
          <a:lvl8pPr marL="400050" indent="-57150" algn="ctr">
            <a:defRPr sz="700"/>
          </a:lvl8pPr>
          <a:lvl9pPr marL="457200" indent="-57150" algn="ctr">
            <a:defRPr sz="7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/>
            <a:t>Eufonía</a:t>
          </a:r>
          <a:endParaRPr lang="en-US"/>
        </a:p>
      </dsp:txBody>
      <dsp:txXfrm>
        <a:off x="6333619" y="711905"/>
        <a:ext cx="1262133" cy="1262133"/>
      </dsp:txXfrm>
    </dsp:sp>
    <dsp:sp modelId="{C8DB2F5B-5968-4AD4-800E-BB8C4B2E3AAF}">
      <dsp:nvSpPr>
        <dsp:cNvPr id="8" name="Freeform 7"/>
        <dsp:cNvSpPr/>
      </dsp:nvSpPr>
      <dsp:spPr bwMode="white">
        <a:xfrm>
          <a:off x="6093763" y="2721883"/>
          <a:ext cx="628665" cy="20704"/>
        </a:xfrm>
        <a:custGeom>
          <a:avLst/>
          <a:gdLst/>
          <a:ahLst/>
          <a:cxnLst/>
          <a:pathLst>
            <a:path w="990" h="33">
              <a:moveTo>
                <a:pt x="12" y="-94"/>
              </a:moveTo>
              <a:lnTo>
                <a:pt x="978" y="126"/>
              </a:lnTo>
            </a:path>
          </a:pathLst>
        </a:custGeom>
      </dsp:spPr>
      <dsp:style>
        <a:lnRef idx="2">
          <a:schemeClr val="accent1">
            <a:shade val="6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Body>
        <a:bodyPr lIns="12700" tIns="0" rIns="12700" bIns="0" anchor="ctr"/>
        <a:lstStyle>
          <a:lvl1pPr algn="ctr">
            <a:defRPr sz="500"/>
          </a:lvl1pPr>
          <a:lvl2pPr marL="57150" indent="-57150" algn="ctr">
            <a:defRPr sz="400"/>
          </a:lvl2pPr>
          <a:lvl3pPr marL="114300" indent="-57150" algn="ctr">
            <a:defRPr sz="400"/>
          </a:lvl3pPr>
          <a:lvl4pPr marL="171450" indent="-57150" algn="ctr">
            <a:defRPr sz="400"/>
          </a:lvl4pPr>
          <a:lvl5pPr marL="228600" indent="-57150" algn="ctr">
            <a:defRPr sz="400"/>
          </a:lvl5pPr>
          <a:lvl6pPr marL="285750" indent="-57150" algn="ctr">
            <a:defRPr sz="400"/>
          </a:lvl6pPr>
          <a:lvl7pPr marL="342900" indent="-57150" algn="ctr">
            <a:defRPr sz="400"/>
          </a:lvl7pPr>
          <a:lvl8pPr marL="400050" indent="-57150" algn="ctr">
            <a:defRPr sz="400"/>
          </a:lvl8pPr>
          <a:lvl9pPr marL="457200" indent="-57150" algn="ctr">
            <a:defRPr sz="4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</a:p>
      </dsp:txBody>
      <dsp:txXfrm>
        <a:off x="6093763" y="2721883"/>
        <a:ext cx="628665" cy="20704"/>
      </dsp:txXfrm>
    </dsp:sp>
    <dsp:sp modelId="{541A904B-7895-4869-B6E2-DD31F65CA20B}">
      <dsp:nvSpPr>
        <dsp:cNvPr id="9" name="Oval 8"/>
        <dsp:cNvSpPr/>
      </dsp:nvSpPr>
      <dsp:spPr bwMode="white">
        <a:xfrm>
          <a:off x="6698725" y="2311540"/>
          <a:ext cx="1262133" cy="1262133"/>
        </a:xfrm>
        <a:prstGeom prst="ellipse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5715" tIns="5715" rIns="5715" bIns="5715" anchor="ctr"/>
        <a:lstStyle>
          <a:lvl1pPr algn="ctr">
            <a:defRPr sz="900"/>
          </a:lvl1pPr>
          <a:lvl2pPr marL="57150" indent="-57150" algn="ctr">
            <a:defRPr sz="700"/>
          </a:lvl2pPr>
          <a:lvl3pPr marL="114300" indent="-57150" algn="ctr">
            <a:defRPr sz="700"/>
          </a:lvl3pPr>
          <a:lvl4pPr marL="171450" indent="-57150" algn="ctr">
            <a:defRPr sz="700"/>
          </a:lvl4pPr>
          <a:lvl5pPr marL="228600" indent="-57150" algn="ctr">
            <a:defRPr sz="700"/>
          </a:lvl5pPr>
          <a:lvl6pPr marL="285750" indent="-57150" algn="ctr">
            <a:defRPr sz="700"/>
          </a:lvl6pPr>
          <a:lvl7pPr marL="342900" indent="-57150" algn="ctr">
            <a:defRPr sz="700"/>
          </a:lvl7pPr>
          <a:lvl8pPr marL="400050" indent="-57150" algn="ctr">
            <a:defRPr sz="700"/>
          </a:lvl8pPr>
          <a:lvl9pPr marL="457200" indent="-57150" algn="ctr">
            <a:defRPr sz="7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/>
            <a:t>Pronunciabilidad</a:t>
          </a:r>
          <a:endParaRPr lang="en-US"/>
        </a:p>
      </dsp:txBody>
      <dsp:txXfrm>
        <a:off x="6698725" y="2311540"/>
        <a:ext cx="1262133" cy="1262133"/>
      </dsp:txXfrm>
    </dsp:sp>
    <dsp:sp modelId="{89D988DF-99D8-4D32-AC42-27E5196AD4FF}">
      <dsp:nvSpPr>
        <dsp:cNvPr id="10" name="Freeform 9"/>
        <dsp:cNvSpPr/>
      </dsp:nvSpPr>
      <dsp:spPr bwMode="white">
        <a:xfrm>
          <a:off x="5582261" y="3363287"/>
          <a:ext cx="628665" cy="20704"/>
        </a:xfrm>
        <a:custGeom>
          <a:avLst/>
          <a:gdLst/>
          <a:ahLst/>
          <a:cxnLst/>
          <a:pathLst>
            <a:path w="990" h="33">
              <a:moveTo>
                <a:pt x="280" y="-430"/>
              </a:moveTo>
              <a:lnTo>
                <a:pt x="710" y="462"/>
              </a:lnTo>
            </a:path>
          </a:pathLst>
        </a:custGeom>
      </dsp:spPr>
      <dsp:style>
        <a:lnRef idx="2">
          <a:schemeClr val="accent1">
            <a:shade val="6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Body>
        <a:bodyPr lIns="12700" tIns="0" rIns="12700" bIns="0" anchor="ctr"/>
        <a:lstStyle>
          <a:lvl1pPr algn="ctr">
            <a:defRPr sz="500"/>
          </a:lvl1pPr>
          <a:lvl2pPr marL="57150" indent="-57150" algn="ctr">
            <a:defRPr sz="400"/>
          </a:lvl2pPr>
          <a:lvl3pPr marL="114300" indent="-57150" algn="ctr">
            <a:defRPr sz="400"/>
          </a:lvl3pPr>
          <a:lvl4pPr marL="171450" indent="-57150" algn="ctr">
            <a:defRPr sz="400"/>
          </a:lvl4pPr>
          <a:lvl5pPr marL="228600" indent="-57150" algn="ctr">
            <a:defRPr sz="400"/>
          </a:lvl5pPr>
          <a:lvl6pPr marL="285750" indent="-57150" algn="ctr">
            <a:defRPr sz="400"/>
          </a:lvl6pPr>
          <a:lvl7pPr marL="342900" indent="-57150" algn="ctr">
            <a:defRPr sz="400"/>
          </a:lvl7pPr>
          <a:lvl8pPr marL="400050" indent="-57150" algn="ctr">
            <a:defRPr sz="400"/>
          </a:lvl8pPr>
          <a:lvl9pPr marL="457200" indent="-57150" algn="ctr">
            <a:defRPr sz="4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en-US"/>
        </a:p>
      </dsp:txBody>
      <dsp:txXfrm>
        <a:off x="5582261" y="3363287"/>
        <a:ext cx="628665" cy="20704"/>
      </dsp:txXfrm>
    </dsp:sp>
    <dsp:sp modelId="{7950D58A-FFF0-4710-AC18-2F8431BDA227}">
      <dsp:nvSpPr>
        <dsp:cNvPr id="11" name="Oval 10"/>
        <dsp:cNvSpPr/>
      </dsp:nvSpPr>
      <dsp:spPr bwMode="white">
        <a:xfrm>
          <a:off x="5675720" y="3594347"/>
          <a:ext cx="1262133" cy="1262133"/>
        </a:xfrm>
        <a:prstGeom prst="ellipse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5715" tIns="5715" rIns="5715" bIns="5715" anchor="ctr"/>
        <a:lstStyle>
          <a:lvl1pPr algn="ctr">
            <a:defRPr sz="900"/>
          </a:lvl1pPr>
          <a:lvl2pPr marL="57150" indent="-57150" algn="ctr">
            <a:defRPr sz="700"/>
          </a:lvl2pPr>
          <a:lvl3pPr marL="114300" indent="-57150" algn="ctr">
            <a:defRPr sz="700"/>
          </a:lvl3pPr>
          <a:lvl4pPr marL="171450" indent="-57150" algn="ctr">
            <a:defRPr sz="700"/>
          </a:lvl4pPr>
          <a:lvl5pPr marL="228600" indent="-57150" algn="ctr">
            <a:defRPr sz="700"/>
          </a:lvl5pPr>
          <a:lvl6pPr marL="285750" indent="-57150" algn="ctr">
            <a:defRPr sz="700"/>
          </a:lvl6pPr>
          <a:lvl7pPr marL="342900" indent="-57150" algn="ctr">
            <a:defRPr sz="700"/>
          </a:lvl7pPr>
          <a:lvl8pPr marL="400050" indent="-57150" algn="ctr">
            <a:defRPr sz="700"/>
          </a:lvl8pPr>
          <a:lvl9pPr marL="457200" indent="-57150" algn="ctr">
            <a:defRPr sz="7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/>
            <a:t>R</a:t>
          </a:r>
          <a:r>
            <a:rPr lang="en-US"/>
            <a:t>ecordación</a:t>
          </a:r>
          <a:endParaRPr lang="en-US"/>
        </a:p>
      </dsp:txBody>
      <dsp:txXfrm>
        <a:off x="5675720" y="3594347"/>
        <a:ext cx="1262133" cy="1262133"/>
      </dsp:txXfrm>
    </dsp:sp>
    <dsp:sp modelId="{72662147-FF39-4F53-BC2D-04D7FE488282}">
      <dsp:nvSpPr>
        <dsp:cNvPr id="12" name="Freeform 11"/>
        <dsp:cNvSpPr/>
      </dsp:nvSpPr>
      <dsp:spPr bwMode="white">
        <a:xfrm>
          <a:off x="4761874" y="3363287"/>
          <a:ext cx="628665" cy="20704"/>
        </a:xfrm>
        <a:custGeom>
          <a:avLst/>
          <a:gdLst/>
          <a:ahLst/>
          <a:cxnLst/>
          <a:pathLst>
            <a:path w="990" h="33">
              <a:moveTo>
                <a:pt x="710" y="-430"/>
              </a:moveTo>
              <a:lnTo>
                <a:pt x="280" y="462"/>
              </a:lnTo>
            </a:path>
          </a:pathLst>
        </a:custGeom>
      </dsp:spPr>
      <dsp:style>
        <a:lnRef idx="2">
          <a:schemeClr val="accent1">
            <a:shade val="6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Body>
        <a:bodyPr lIns="12700" tIns="0" rIns="12700" bIns="0" anchor="ctr"/>
        <a:lstStyle>
          <a:lvl1pPr algn="ctr">
            <a:defRPr sz="500"/>
          </a:lvl1pPr>
          <a:lvl2pPr marL="57150" indent="-57150" algn="ctr">
            <a:defRPr sz="400"/>
          </a:lvl2pPr>
          <a:lvl3pPr marL="114300" indent="-57150" algn="ctr">
            <a:defRPr sz="400"/>
          </a:lvl3pPr>
          <a:lvl4pPr marL="171450" indent="-57150" algn="ctr">
            <a:defRPr sz="400"/>
          </a:lvl4pPr>
          <a:lvl5pPr marL="228600" indent="-57150" algn="ctr">
            <a:defRPr sz="400"/>
          </a:lvl5pPr>
          <a:lvl6pPr marL="285750" indent="-57150" algn="ctr">
            <a:defRPr sz="400"/>
          </a:lvl6pPr>
          <a:lvl7pPr marL="342900" indent="-57150" algn="ctr">
            <a:defRPr sz="400"/>
          </a:lvl7pPr>
          <a:lvl8pPr marL="400050" indent="-57150" algn="ctr">
            <a:defRPr sz="400"/>
          </a:lvl8pPr>
          <a:lvl9pPr marL="457200" indent="-57150" algn="ctr">
            <a:defRPr sz="4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</a:p>
      </dsp:txBody>
      <dsp:txXfrm>
        <a:off x="4761874" y="3363287"/>
        <a:ext cx="628665" cy="20704"/>
      </dsp:txXfrm>
    </dsp:sp>
    <dsp:sp modelId="{F3DC3305-9316-46C9-B5D0-C496EA2B5695}">
      <dsp:nvSpPr>
        <dsp:cNvPr id="13" name="Oval 12"/>
        <dsp:cNvSpPr/>
      </dsp:nvSpPr>
      <dsp:spPr bwMode="white">
        <a:xfrm>
          <a:off x="4034947" y="3594347"/>
          <a:ext cx="1262133" cy="1262133"/>
        </a:xfrm>
        <a:prstGeom prst="ellipse">
          <a:avLst/>
        </a:prstGeom>
        <a:solidFill>
          <a:schemeClr val="accent1"/>
        </a:solidFill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5715" tIns="5715" rIns="5715" bIns="5715" anchor="ctr"/>
        <a:lstStyle>
          <a:lvl1pPr algn="ctr">
            <a:defRPr sz="900"/>
          </a:lvl1pPr>
          <a:lvl2pPr marL="57150" indent="-57150" algn="ctr">
            <a:defRPr sz="700"/>
          </a:lvl2pPr>
          <a:lvl3pPr marL="114300" indent="-57150" algn="ctr">
            <a:defRPr sz="700"/>
          </a:lvl3pPr>
          <a:lvl4pPr marL="171450" indent="-57150" algn="ctr">
            <a:defRPr sz="700"/>
          </a:lvl4pPr>
          <a:lvl5pPr marL="228600" indent="-57150" algn="ctr">
            <a:defRPr sz="700"/>
          </a:lvl5pPr>
          <a:lvl6pPr marL="285750" indent="-57150" algn="ctr">
            <a:defRPr sz="700"/>
          </a:lvl6pPr>
          <a:lvl7pPr marL="342900" indent="-57150" algn="ctr">
            <a:defRPr sz="700"/>
          </a:lvl7pPr>
          <a:lvl8pPr marL="400050" indent="-57150" algn="ctr">
            <a:defRPr sz="700"/>
          </a:lvl8pPr>
          <a:lvl9pPr marL="457200" indent="-57150" algn="ctr">
            <a:defRPr sz="7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>
              <a:sym typeface="+mn-ea"/>
            </a:rPr>
            <a:t>Registrabildad</a:t>
          </a:r>
          <a:endParaRPr lang="en-US"/>
        </a:p>
      </dsp:txBody>
      <dsp:txXfrm>
        <a:off x="4034947" y="3594347"/>
        <a:ext cx="1262133" cy="1262133"/>
      </dsp:txXfrm>
    </dsp:sp>
    <dsp:sp modelId="{DEBF7164-3589-49F8-B0D7-9663B74AC7F9}">
      <dsp:nvSpPr>
        <dsp:cNvPr id="14" name="Freeform 13"/>
        <dsp:cNvSpPr/>
      </dsp:nvSpPr>
      <dsp:spPr bwMode="white">
        <a:xfrm>
          <a:off x="4250372" y="2721883"/>
          <a:ext cx="628665" cy="20704"/>
        </a:xfrm>
        <a:custGeom>
          <a:avLst/>
          <a:gdLst/>
          <a:ahLst/>
          <a:cxnLst/>
          <a:pathLst>
            <a:path w="990" h="33">
              <a:moveTo>
                <a:pt x="978" y="-94"/>
              </a:moveTo>
              <a:lnTo>
                <a:pt x="12" y="126"/>
              </a:lnTo>
            </a:path>
          </a:pathLst>
        </a:custGeom>
      </dsp:spPr>
      <dsp:style>
        <a:lnRef idx="2">
          <a:schemeClr val="accent1">
            <a:shade val="6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Body>
        <a:bodyPr lIns="12700" tIns="0" rIns="12700" bIns="0" anchor="ctr"/>
        <a:lstStyle>
          <a:lvl1pPr algn="ctr">
            <a:defRPr sz="500"/>
          </a:lvl1pPr>
          <a:lvl2pPr marL="57150" indent="-57150" algn="ctr">
            <a:defRPr sz="400"/>
          </a:lvl2pPr>
          <a:lvl3pPr marL="114300" indent="-57150" algn="ctr">
            <a:defRPr sz="400"/>
          </a:lvl3pPr>
          <a:lvl4pPr marL="171450" indent="-57150" algn="ctr">
            <a:defRPr sz="400"/>
          </a:lvl4pPr>
          <a:lvl5pPr marL="228600" indent="-57150" algn="ctr">
            <a:defRPr sz="400"/>
          </a:lvl5pPr>
          <a:lvl6pPr marL="285750" indent="-57150" algn="ctr">
            <a:defRPr sz="400"/>
          </a:lvl6pPr>
          <a:lvl7pPr marL="342900" indent="-57150" algn="ctr">
            <a:defRPr sz="400"/>
          </a:lvl7pPr>
          <a:lvl8pPr marL="400050" indent="-57150" algn="ctr">
            <a:defRPr sz="400"/>
          </a:lvl8pPr>
          <a:lvl9pPr marL="457200" indent="-57150" algn="ctr">
            <a:defRPr sz="4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</a:p>
      </dsp:txBody>
      <dsp:txXfrm>
        <a:off x="4250372" y="2721883"/>
        <a:ext cx="628665" cy="20704"/>
      </dsp:txXfrm>
    </dsp:sp>
    <dsp:sp modelId="{80ED4AD2-20EB-4C13-B419-7C02947546E2}">
      <dsp:nvSpPr>
        <dsp:cNvPr id="15" name="Oval 14"/>
        <dsp:cNvSpPr/>
      </dsp:nvSpPr>
      <dsp:spPr bwMode="white">
        <a:xfrm>
          <a:off x="3011942" y="2311540"/>
          <a:ext cx="1262133" cy="1262133"/>
        </a:xfrm>
        <a:prstGeom prst="ellipse">
          <a:avLst/>
        </a:prstGeom>
        <a:solidFill>
          <a:schemeClr val="accent2"/>
        </a:solidFill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5715" tIns="5715" rIns="5715" bIns="5715" anchor="ctr"/>
        <a:lstStyle>
          <a:lvl1pPr algn="ctr">
            <a:defRPr sz="900"/>
          </a:lvl1pPr>
          <a:lvl2pPr marL="57150" indent="-57150" algn="ctr">
            <a:defRPr sz="700"/>
          </a:lvl2pPr>
          <a:lvl3pPr marL="114300" indent="-57150" algn="ctr">
            <a:defRPr sz="700"/>
          </a:lvl3pPr>
          <a:lvl4pPr marL="171450" indent="-57150" algn="ctr">
            <a:defRPr sz="700"/>
          </a:lvl4pPr>
          <a:lvl5pPr marL="228600" indent="-57150" algn="ctr">
            <a:defRPr sz="700"/>
          </a:lvl5pPr>
          <a:lvl6pPr marL="285750" indent="-57150" algn="ctr">
            <a:defRPr sz="700"/>
          </a:lvl6pPr>
          <a:lvl7pPr marL="342900" indent="-57150" algn="ctr">
            <a:defRPr sz="700"/>
          </a:lvl7pPr>
          <a:lvl8pPr marL="400050" indent="-57150" algn="ctr">
            <a:defRPr sz="700"/>
          </a:lvl8pPr>
          <a:lvl9pPr marL="457200" indent="-57150" algn="ctr">
            <a:defRPr sz="7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/>
            <a:t>Singularidad</a:t>
          </a:r>
          <a:endParaRPr lang="en-US"/>
        </a:p>
      </dsp:txBody>
      <dsp:txXfrm>
        <a:off x="3011942" y="2311540"/>
        <a:ext cx="1262133" cy="1262133"/>
      </dsp:txXfrm>
    </dsp:sp>
    <dsp:sp modelId="{3588DA0C-745E-4882-97B0-455C4669AFD6}">
      <dsp:nvSpPr>
        <dsp:cNvPr id="16" name="Freeform 15"/>
        <dsp:cNvSpPr/>
      </dsp:nvSpPr>
      <dsp:spPr bwMode="white">
        <a:xfrm>
          <a:off x="4432925" y="1922065"/>
          <a:ext cx="628665" cy="20704"/>
        </a:xfrm>
        <a:custGeom>
          <a:avLst/>
          <a:gdLst/>
          <a:ahLst/>
          <a:cxnLst/>
          <a:pathLst>
            <a:path w="990" h="33">
              <a:moveTo>
                <a:pt x="882" y="325"/>
              </a:moveTo>
              <a:lnTo>
                <a:pt x="108" y="-292"/>
              </a:lnTo>
            </a:path>
          </a:pathLst>
        </a:custGeom>
      </dsp:spPr>
      <dsp:style>
        <a:lnRef idx="2">
          <a:schemeClr val="accent1">
            <a:shade val="6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Body>
        <a:bodyPr lIns="12700" tIns="0" rIns="12700" bIns="0" anchor="ctr"/>
        <a:lstStyle>
          <a:lvl1pPr algn="ctr">
            <a:defRPr sz="500"/>
          </a:lvl1pPr>
          <a:lvl2pPr marL="57150" indent="-57150" algn="ctr">
            <a:defRPr sz="400"/>
          </a:lvl2pPr>
          <a:lvl3pPr marL="114300" indent="-57150" algn="ctr">
            <a:defRPr sz="400"/>
          </a:lvl3pPr>
          <a:lvl4pPr marL="171450" indent="-57150" algn="ctr">
            <a:defRPr sz="400"/>
          </a:lvl4pPr>
          <a:lvl5pPr marL="228600" indent="-57150" algn="ctr">
            <a:defRPr sz="400"/>
          </a:lvl5pPr>
          <a:lvl6pPr marL="285750" indent="-57150" algn="ctr">
            <a:defRPr sz="400"/>
          </a:lvl6pPr>
          <a:lvl7pPr marL="342900" indent="-57150" algn="ctr">
            <a:defRPr sz="400"/>
          </a:lvl7pPr>
          <a:lvl8pPr marL="400050" indent="-57150" algn="ctr">
            <a:defRPr sz="400"/>
          </a:lvl8pPr>
          <a:lvl9pPr marL="457200" indent="-57150" algn="ctr">
            <a:defRPr sz="4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en-US"/>
        </a:p>
      </dsp:txBody>
      <dsp:txXfrm>
        <a:off x="4432925" y="1922065"/>
        <a:ext cx="628665" cy="20704"/>
      </dsp:txXfrm>
    </dsp:sp>
    <dsp:sp modelId="{14B257A7-9580-4CE4-9849-468440083D07}">
      <dsp:nvSpPr>
        <dsp:cNvPr id="17" name="Oval 16"/>
        <dsp:cNvSpPr/>
      </dsp:nvSpPr>
      <dsp:spPr bwMode="white">
        <a:xfrm>
          <a:off x="3377049" y="711905"/>
          <a:ext cx="1262133" cy="1262133"/>
        </a:xfrm>
        <a:prstGeom prst="ellipse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5715" tIns="5715" rIns="5715" bIns="5715" anchor="ctr"/>
        <a:lstStyle>
          <a:lvl1pPr algn="ctr">
            <a:defRPr sz="900"/>
          </a:lvl1pPr>
          <a:lvl2pPr marL="57150" indent="-57150" algn="ctr">
            <a:defRPr sz="700"/>
          </a:lvl2pPr>
          <a:lvl3pPr marL="114300" indent="-57150" algn="ctr">
            <a:defRPr sz="700"/>
          </a:lvl3pPr>
          <a:lvl4pPr marL="171450" indent="-57150" algn="ctr">
            <a:defRPr sz="700"/>
          </a:lvl4pPr>
          <a:lvl5pPr marL="228600" indent="-57150" algn="ctr">
            <a:defRPr sz="700"/>
          </a:lvl5pPr>
          <a:lvl6pPr marL="285750" indent="-57150" algn="ctr">
            <a:defRPr sz="700"/>
          </a:lvl6pPr>
          <a:lvl7pPr marL="342900" indent="-57150" algn="ctr">
            <a:defRPr sz="700"/>
          </a:lvl7pPr>
          <a:lvl8pPr marL="400050" indent="-57150" algn="ctr">
            <a:defRPr sz="700"/>
          </a:lvl8pPr>
          <a:lvl9pPr marL="457200" indent="-57150" algn="ctr">
            <a:defRPr sz="7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/>
            <a:t>Brevedad</a:t>
          </a:r>
          <a:endParaRPr lang="en-US"/>
        </a:p>
      </dsp:txBody>
      <dsp:txXfrm>
        <a:off x="3377049" y="711905"/>
        <a:ext cx="1262133" cy="126213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Group 1"/>
      <dsp:cNvGrpSpPr/>
    </dsp:nvGrpSpPr>
    <dsp:grpSpPr>
      <a:xfrm>
        <a:off x="0" y="0"/>
        <a:ext cx="10972800" cy="4856480"/>
        <a:chOff x="0" y="0"/>
        <a:chExt cx="10972800" cy="4856480"/>
      </a:xfrm>
    </dsp:grpSpPr>
    <dsp:sp modelId="{6E3DC405-65F0-45E5-AD54-43649479604E}">
      <dsp:nvSpPr>
        <dsp:cNvPr id="3" name="Oval 2"/>
        <dsp:cNvSpPr/>
      </dsp:nvSpPr>
      <dsp:spPr bwMode="white">
        <a:xfrm>
          <a:off x="4855334" y="1890798"/>
          <a:ext cx="1262133" cy="1262133"/>
        </a:xfrm>
        <a:prstGeom prst="ellipse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10160" tIns="10160" rIns="10160" bIns="10160" anchor="ctr"/>
        <a:lstStyle>
          <a:lvl1pPr algn="ctr">
            <a:defRPr sz="1600"/>
          </a:lvl1pPr>
          <a:lvl2pPr marL="114300" indent="-114300" algn="ctr">
            <a:defRPr sz="1200"/>
          </a:lvl2pPr>
          <a:lvl3pPr marL="228600" indent="-114300" algn="ctr">
            <a:defRPr sz="1200"/>
          </a:lvl3pPr>
          <a:lvl4pPr marL="342900" indent="-114300" algn="ctr">
            <a:defRPr sz="1200"/>
          </a:lvl4pPr>
          <a:lvl5pPr marL="457200" indent="-114300" algn="ctr">
            <a:defRPr sz="1200"/>
          </a:lvl5pPr>
          <a:lvl6pPr marL="571500" indent="-114300" algn="ctr">
            <a:defRPr sz="1200"/>
          </a:lvl6pPr>
          <a:lvl7pPr marL="685800" indent="-114300" algn="ctr">
            <a:defRPr sz="1200"/>
          </a:lvl7pPr>
          <a:lvl8pPr marL="800100" indent="-114300" algn="ctr">
            <a:defRPr sz="1200"/>
          </a:lvl8pPr>
          <a:lvl9pPr marL="914400" indent="-114300" algn="ctr">
            <a:defRPr sz="12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/>
            <a:t>NOMBRE</a:t>
          </a:r>
          <a:endParaRPr lang="en-US"/>
        </a:p>
      </dsp:txBody>
      <dsp:txXfrm>
        <a:off x="4855334" y="1890798"/>
        <a:ext cx="1262133" cy="1262133"/>
      </dsp:txXfrm>
    </dsp:sp>
    <dsp:sp modelId="{431F3C7C-DD3C-4C7A-BCE0-A244723FE6DB}">
      <dsp:nvSpPr>
        <dsp:cNvPr id="4" name="Freeform 3"/>
        <dsp:cNvSpPr/>
      </dsp:nvSpPr>
      <dsp:spPr bwMode="white">
        <a:xfrm>
          <a:off x="5172068" y="1566113"/>
          <a:ext cx="628665" cy="20704"/>
        </a:xfrm>
        <a:custGeom>
          <a:avLst/>
          <a:gdLst/>
          <a:ahLst/>
          <a:cxnLst/>
          <a:pathLst>
            <a:path w="990" h="33">
              <a:moveTo>
                <a:pt x="495" y="511"/>
              </a:moveTo>
              <a:lnTo>
                <a:pt x="495" y="-479"/>
              </a:lnTo>
            </a:path>
          </a:pathLst>
        </a:custGeom>
      </dsp:spPr>
      <dsp:style>
        <a:lnRef idx="2">
          <a:schemeClr val="accent1">
            <a:shade val="6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Body>
        <a:bodyPr lIns="12700" tIns="0" rIns="12700" bIns="0" anchor="ctr"/>
        <a:lstStyle>
          <a:lvl1pPr algn="ctr">
            <a:defRPr sz="500"/>
          </a:lvl1pPr>
          <a:lvl2pPr marL="57150" indent="-57150" algn="ctr">
            <a:defRPr sz="400"/>
          </a:lvl2pPr>
          <a:lvl3pPr marL="114300" indent="-57150" algn="ctr">
            <a:defRPr sz="400"/>
          </a:lvl3pPr>
          <a:lvl4pPr marL="171450" indent="-57150" algn="ctr">
            <a:defRPr sz="400"/>
          </a:lvl4pPr>
          <a:lvl5pPr marL="228600" indent="-57150" algn="ctr">
            <a:defRPr sz="400"/>
          </a:lvl5pPr>
          <a:lvl6pPr marL="285750" indent="-57150" algn="ctr">
            <a:defRPr sz="400"/>
          </a:lvl6pPr>
          <a:lvl7pPr marL="342900" indent="-57150" algn="ctr">
            <a:defRPr sz="400"/>
          </a:lvl7pPr>
          <a:lvl8pPr marL="400050" indent="-57150" algn="ctr">
            <a:defRPr sz="400"/>
          </a:lvl8pPr>
          <a:lvl9pPr marL="457200" indent="-57150" algn="ctr">
            <a:defRPr sz="4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</a:p>
      </dsp:txBody>
      <dsp:txXfrm>
        <a:off x="5172068" y="1566113"/>
        <a:ext cx="628665" cy="20704"/>
      </dsp:txXfrm>
    </dsp:sp>
    <dsp:sp modelId="{68D48DB7-DAB0-4CE7-9DF9-406E6ACE596F}">
      <dsp:nvSpPr>
        <dsp:cNvPr id="5" name="Oval 4"/>
        <dsp:cNvSpPr/>
      </dsp:nvSpPr>
      <dsp:spPr bwMode="white">
        <a:xfrm>
          <a:off x="4855334" y="0"/>
          <a:ext cx="1262133" cy="1262133"/>
        </a:xfrm>
        <a:prstGeom prst="ellipse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5715" tIns="5715" rIns="5715" bIns="5715" anchor="ctr"/>
        <a:lstStyle>
          <a:lvl1pPr algn="ctr">
            <a:defRPr sz="900"/>
          </a:lvl1pPr>
          <a:lvl2pPr marL="57150" indent="-57150" algn="ctr">
            <a:defRPr sz="700"/>
          </a:lvl2pPr>
          <a:lvl3pPr marL="114300" indent="-57150" algn="ctr">
            <a:defRPr sz="700"/>
          </a:lvl3pPr>
          <a:lvl4pPr marL="171450" indent="-57150" algn="ctr">
            <a:defRPr sz="700"/>
          </a:lvl4pPr>
          <a:lvl5pPr marL="228600" indent="-57150" algn="ctr">
            <a:defRPr sz="700"/>
          </a:lvl5pPr>
          <a:lvl6pPr marL="285750" indent="-57150" algn="ctr">
            <a:defRPr sz="700"/>
          </a:lvl6pPr>
          <a:lvl7pPr marL="342900" indent="-57150" algn="ctr">
            <a:defRPr sz="700"/>
          </a:lvl7pPr>
          <a:lvl8pPr marL="400050" indent="-57150" algn="ctr">
            <a:defRPr sz="700"/>
          </a:lvl8pPr>
          <a:lvl9pPr marL="457200" indent="-57150" algn="ctr">
            <a:defRPr sz="7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/>
            <a:t>Sugestión</a:t>
          </a:r>
          <a:endParaRPr lang="en-US"/>
        </a:p>
      </dsp:txBody>
      <dsp:txXfrm>
        <a:off x="4855334" y="0"/>
        <a:ext cx="1262133" cy="1262133"/>
      </dsp:txXfrm>
    </dsp:sp>
    <dsp:sp modelId="{89AC22B1-9A4B-4924-801B-7576971E2C06}">
      <dsp:nvSpPr>
        <dsp:cNvPr id="6" name="Freeform 5"/>
        <dsp:cNvSpPr/>
      </dsp:nvSpPr>
      <dsp:spPr bwMode="white">
        <a:xfrm>
          <a:off x="5911210" y="1922065"/>
          <a:ext cx="628665" cy="20704"/>
        </a:xfrm>
        <a:custGeom>
          <a:avLst/>
          <a:gdLst/>
          <a:ahLst/>
          <a:cxnLst/>
          <a:pathLst>
            <a:path w="990" h="33">
              <a:moveTo>
                <a:pt x="108" y="325"/>
              </a:moveTo>
              <a:lnTo>
                <a:pt x="882" y="-292"/>
              </a:lnTo>
            </a:path>
          </a:pathLst>
        </a:custGeom>
      </dsp:spPr>
      <dsp:style>
        <a:lnRef idx="2">
          <a:schemeClr val="accent1">
            <a:shade val="6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Body>
        <a:bodyPr lIns="12700" tIns="0" rIns="12700" bIns="0" anchor="ctr"/>
        <a:lstStyle>
          <a:lvl1pPr algn="ctr">
            <a:defRPr sz="500"/>
          </a:lvl1pPr>
          <a:lvl2pPr marL="57150" indent="-57150" algn="ctr">
            <a:defRPr sz="400"/>
          </a:lvl2pPr>
          <a:lvl3pPr marL="114300" indent="-57150" algn="ctr">
            <a:defRPr sz="400"/>
          </a:lvl3pPr>
          <a:lvl4pPr marL="171450" indent="-57150" algn="ctr">
            <a:defRPr sz="400"/>
          </a:lvl4pPr>
          <a:lvl5pPr marL="228600" indent="-57150" algn="ctr">
            <a:defRPr sz="400"/>
          </a:lvl5pPr>
          <a:lvl6pPr marL="285750" indent="-57150" algn="ctr">
            <a:defRPr sz="400"/>
          </a:lvl6pPr>
          <a:lvl7pPr marL="342900" indent="-57150" algn="ctr">
            <a:defRPr sz="400"/>
          </a:lvl7pPr>
          <a:lvl8pPr marL="400050" indent="-57150" algn="ctr">
            <a:defRPr sz="400"/>
          </a:lvl8pPr>
          <a:lvl9pPr marL="457200" indent="-57150" algn="ctr">
            <a:defRPr sz="4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</a:p>
      </dsp:txBody>
      <dsp:txXfrm>
        <a:off x="5911210" y="1922065"/>
        <a:ext cx="628665" cy="20704"/>
      </dsp:txXfrm>
    </dsp:sp>
    <dsp:sp modelId="{A1F57A27-43E2-4E6D-80AE-F5EB9BC38C58}">
      <dsp:nvSpPr>
        <dsp:cNvPr id="7" name="Oval 6"/>
        <dsp:cNvSpPr/>
      </dsp:nvSpPr>
      <dsp:spPr bwMode="white">
        <a:xfrm>
          <a:off x="6333619" y="711905"/>
          <a:ext cx="1262133" cy="1262133"/>
        </a:xfrm>
        <a:prstGeom prst="ellipse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5715" tIns="5715" rIns="5715" bIns="5715" anchor="ctr"/>
        <a:lstStyle>
          <a:lvl1pPr algn="ctr">
            <a:defRPr sz="900"/>
          </a:lvl1pPr>
          <a:lvl2pPr marL="57150" indent="-57150" algn="ctr">
            <a:defRPr sz="700"/>
          </a:lvl2pPr>
          <a:lvl3pPr marL="114300" indent="-57150" algn="ctr">
            <a:defRPr sz="700"/>
          </a:lvl3pPr>
          <a:lvl4pPr marL="171450" indent="-57150" algn="ctr">
            <a:defRPr sz="700"/>
          </a:lvl4pPr>
          <a:lvl5pPr marL="228600" indent="-57150" algn="ctr">
            <a:defRPr sz="700"/>
          </a:lvl5pPr>
          <a:lvl6pPr marL="285750" indent="-57150" algn="ctr">
            <a:defRPr sz="700"/>
          </a:lvl6pPr>
          <a:lvl7pPr marL="342900" indent="-57150" algn="ctr">
            <a:defRPr sz="700"/>
          </a:lvl7pPr>
          <a:lvl8pPr marL="400050" indent="-57150" algn="ctr">
            <a:defRPr sz="700"/>
          </a:lvl8pPr>
          <a:lvl9pPr marL="457200" indent="-57150" algn="ctr">
            <a:defRPr sz="7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/>
            <a:t>Eufonía</a:t>
          </a:r>
          <a:endParaRPr lang="en-US"/>
        </a:p>
      </dsp:txBody>
      <dsp:txXfrm>
        <a:off x="6333619" y="711905"/>
        <a:ext cx="1262133" cy="1262133"/>
      </dsp:txXfrm>
    </dsp:sp>
    <dsp:sp modelId="{C8DB2F5B-5968-4AD4-800E-BB8C4B2E3AAF}">
      <dsp:nvSpPr>
        <dsp:cNvPr id="8" name="Freeform 7"/>
        <dsp:cNvSpPr/>
      </dsp:nvSpPr>
      <dsp:spPr bwMode="white">
        <a:xfrm>
          <a:off x="6093763" y="2721883"/>
          <a:ext cx="628665" cy="20704"/>
        </a:xfrm>
        <a:custGeom>
          <a:avLst/>
          <a:gdLst/>
          <a:ahLst/>
          <a:cxnLst/>
          <a:pathLst>
            <a:path w="990" h="33">
              <a:moveTo>
                <a:pt x="12" y="-94"/>
              </a:moveTo>
              <a:lnTo>
                <a:pt x="978" y="126"/>
              </a:lnTo>
            </a:path>
          </a:pathLst>
        </a:custGeom>
      </dsp:spPr>
      <dsp:style>
        <a:lnRef idx="2">
          <a:schemeClr val="accent1">
            <a:shade val="6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Body>
        <a:bodyPr lIns="12700" tIns="0" rIns="12700" bIns="0" anchor="ctr"/>
        <a:lstStyle>
          <a:lvl1pPr algn="ctr">
            <a:defRPr sz="500"/>
          </a:lvl1pPr>
          <a:lvl2pPr marL="57150" indent="-57150" algn="ctr">
            <a:defRPr sz="400"/>
          </a:lvl2pPr>
          <a:lvl3pPr marL="114300" indent="-57150" algn="ctr">
            <a:defRPr sz="400"/>
          </a:lvl3pPr>
          <a:lvl4pPr marL="171450" indent="-57150" algn="ctr">
            <a:defRPr sz="400"/>
          </a:lvl4pPr>
          <a:lvl5pPr marL="228600" indent="-57150" algn="ctr">
            <a:defRPr sz="400"/>
          </a:lvl5pPr>
          <a:lvl6pPr marL="285750" indent="-57150" algn="ctr">
            <a:defRPr sz="400"/>
          </a:lvl6pPr>
          <a:lvl7pPr marL="342900" indent="-57150" algn="ctr">
            <a:defRPr sz="400"/>
          </a:lvl7pPr>
          <a:lvl8pPr marL="400050" indent="-57150" algn="ctr">
            <a:defRPr sz="400"/>
          </a:lvl8pPr>
          <a:lvl9pPr marL="457200" indent="-57150" algn="ctr">
            <a:defRPr sz="4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</a:p>
      </dsp:txBody>
      <dsp:txXfrm>
        <a:off x="6093763" y="2721883"/>
        <a:ext cx="628665" cy="20704"/>
      </dsp:txXfrm>
    </dsp:sp>
    <dsp:sp modelId="{541A904B-7895-4869-B6E2-DD31F65CA20B}">
      <dsp:nvSpPr>
        <dsp:cNvPr id="9" name="Oval 8"/>
        <dsp:cNvSpPr/>
      </dsp:nvSpPr>
      <dsp:spPr bwMode="white">
        <a:xfrm>
          <a:off x="6698725" y="2311540"/>
          <a:ext cx="1262133" cy="1262133"/>
        </a:xfrm>
        <a:prstGeom prst="ellipse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5715" tIns="5715" rIns="5715" bIns="5715" anchor="ctr"/>
        <a:lstStyle>
          <a:lvl1pPr algn="ctr">
            <a:defRPr sz="900"/>
          </a:lvl1pPr>
          <a:lvl2pPr marL="57150" indent="-57150" algn="ctr">
            <a:defRPr sz="700"/>
          </a:lvl2pPr>
          <a:lvl3pPr marL="114300" indent="-57150" algn="ctr">
            <a:defRPr sz="700"/>
          </a:lvl3pPr>
          <a:lvl4pPr marL="171450" indent="-57150" algn="ctr">
            <a:defRPr sz="700"/>
          </a:lvl4pPr>
          <a:lvl5pPr marL="228600" indent="-57150" algn="ctr">
            <a:defRPr sz="700"/>
          </a:lvl5pPr>
          <a:lvl6pPr marL="285750" indent="-57150" algn="ctr">
            <a:defRPr sz="700"/>
          </a:lvl6pPr>
          <a:lvl7pPr marL="342900" indent="-57150" algn="ctr">
            <a:defRPr sz="700"/>
          </a:lvl7pPr>
          <a:lvl8pPr marL="400050" indent="-57150" algn="ctr">
            <a:defRPr sz="700"/>
          </a:lvl8pPr>
          <a:lvl9pPr marL="457200" indent="-57150" algn="ctr">
            <a:defRPr sz="7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/>
            <a:t>Pronunciabilidad</a:t>
          </a:r>
          <a:endParaRPr lang="en-US"/>
        </a:p>
      </dsp:txBody>
      <dsp:txXfrm>
        <a:off x="6698725" y="2311540"/>
        <a:ext cx="1262133" cy="1262133"/>
      </dsp:txXfrm>
    </dsp:sp>
    <dsp:sp modelId="{89D988DF-99D8-4D32-AC42-27E5196AD4FF}">
      <dsp:nvSpPr>
        <dsp:cNvPr id="10" name="Freeform 9"/>
        <dsp:cNvSpPr/>
      </dsp:nvSpPr>
      <dsp:spPr bwMode="white">
        <a:xfrm>
          <a:off x="5582261" y="3363287"/>
          <a:ext cx="628665" cy="20704"/>
        </a:xfrm>
        <a:custGeom>
          <a:avLst/>
          <a:gdLst/>
          <a:ahLst/>
          <a:cxnLst/>
          <a:pathLst>
            <a:path w="990" h="33">
              <a:moveTo>
                <a:pt x="280" y="-430"/>
              </a:moveTo>
              <a:lnTo>
                <a:pt x="710" y="462"/>
              </a:lnTo>
            </a:path>
          </a:pathLst>
        </a:custGeom>
      </dsp:spPr>
      <dsp:style>
        <a:lnRef idx="2">
          <a:schemeClr val="accent1">
            <a:shade val="6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Body>
        <a:bodyPr lIns="12700" tIns="0" rIns="12700" bIns="0" anchor="ctr"/>
        <a:lstStyle>
          <a:lvl1pPr algn="ctr">
            <a:defRPr sz="500"/>
          </a:lvl1pPr>
          <a:lvl2pPr marL="57150" indent="-57150" algn="ctr">
            <a:defRPr sz="400"/>
          </a:lvl2pPr>
          <a:lvl3pPr marL="114300" indent="-57150" algn="ctr">
            <a:defRPr sz="400"/>
          </a:lvl3pPr>
          <a:lvl4pPr marL="171450" indent="-57150" algn="ctr">
            <a:defRPr sz="400"/>
          </a:lvl4pPr>
          <a:lvl5pPr marL="228600" indent="-57150" algn="ctr">
            <a:defRPr sz="400"/>
          </a:lvl5pPr>
          <a:lvl6pPr marL="285750" indent="-57150" algn="ctr">
            <a:defRPr sz="400"/>
          </a:lvl6pPr>
          <a:lvl7pPr marL="342900" indent="-57150" algn="ctr">
            <a:defRPr sz="400"/>
          </a:lvl7pPr>
          <a:lvl8pPr marL="400050" indent="-57150" algn="ctr">
            <a:defRPr sz="400"/>
          </a:lvl8pPr>
          <a:lvl9pPr marL="457200" indent="-57150" algn="ctr">
            <a:defRPr sz="4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en-US"/>
        </a:p>
      </dsp:txBody>
      <dsp:txXfrm>
        <a:off x="5582261" y="3363287"/>
        <a:ext cx="628665" cy="20704"/>
      </dsp:txXfrm>
    </dsp:sp>
    <dsp:sp modelId="{7950D58A-FFF0-4710-AC18-2F8431BDA227}">
      <dsp:nvSpPr>
        <dsp:cNvPr id="11" name="Oval 10"/>
        <dsp:cNvSpPr/>
      </dsp:nvSpPr>
      <dsp:spPr bwMode="white">
        <a:xfrm>
          <a:off x="5675720" y="3594347"/>
          <a:ext cx="1262133" cy="1262133"/>
        </a:xfrm>
        <a:prstGeom prst="ellipse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5715" tIns="5715" rIns="5715" bIns="5715" anchor="ctr"/>
        <a:lstStyle>
          <a:lvl1pPr algn="ctr">
            <a:defRPr sz="900"/>
          </a:lvl1pPr>
          <a:lvl2pPr marL="57150" indent="-57150" algn="ctr">
            <a:defRPr sz="700"/>
          </a:lvl2pPr>
          <a:lvl3pPr marL="114300" indent="-57150" algn="ctr">
            <a:defRPr sz="700"/>
          </a:lvl3pPr>
          <a:lvl4pPr marL="171450" indent="-57150" algn="ctr">
            <a:defRPr sz="700"/>
          </a:lvl4pPr>
          <a:lvl5pPr marL="228600" indent="-57150" algn="ctr">
            <a:defRPr sz="700"/>
          </a:lvl5pPr>
          <a:lvl6pPr marL="285750" indent="-57150" algn="ctr">
            <a:defRPr sz="700"/>
          </a:lvl6pPr>
          <a:lvl7pPr marL="342900" indent="-57150" algn="ctr">
            <a:defRPr sz="700"/>
          </a:lvl7pPr>
          <a:lvl8pPr marL="400050" indent="-57150" algn="ctr">
            <a:defRPr sz="700"/>
          </a:lvl8pPr>
          <a:lvl9pPr marL="457200" indent="-57150" algn="ctr">
            <a:defRPr sz="7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/>
            <a:t>R</a:t>
          </a:r>
          <a:r>
            <a:rPr lang="en-US"/>
            <a:t>ecordación</a:t>
          </a:r>
          <a:endParaRPr lang="en-US"/>
        </a:p>
      </dsp:txBody>
      <dsp:txXfrm>
        <a:off x="5675720" y="3594347"/>
        <a:ext cx="1262133" cy="1262133"/>
      </dsp:txXfrm>
    </dsp:sp>
    <dsp:sp modelId="{72662147-FF39-4F53-BC2D-04D7FE488282}">
      <dsp:nvSpPr>
        <dsp:cNvPr id="12" name="Freeform 11"/>
        <dsp:cNvSpPr/>
      </dsp:nvSpPr>
      <dsp:spPr bwMode="white">
        <a:xfrm>
          <a:off x="4761874" y="3363287"/>
          <a:ext cx="628665" cy="20704"/>
        </a:xfrm>
        <a:custGeom>
          <a:avLst/>
          <a:gdLst/>
          <a:ahLst/>
          <a:cxnLst/>
          <a:pathLst>
            <a:path w="990" h="33">
              <a:moveTo>
                <a:pt x="710" y="-430"/>
              </a:moveTo>
              <a:lnTo>
                <a:pt x="280" y="462"/>
              </a:lnTo>
            </a:path>
          </a:pathLst>
        </a:custGeom>
      </dsp:spPr>
      <dsp:style>
        <a:lnRef idx="2">
          <a:schemeClr val="accent1">
            <a:shade val="6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Body>
        <a:bodyPr lIns="12700" tIns="0" rIns="12700" bIns="0" anchor="ctr"/>
        <a:lstStyle>
          <a:lvl1pPr algn="ctr">
            <a:defRPr sz="500"/>
          </a:lvl1pPr>
          <a:lvl2pPr marL="57150" indent="-57150" algn="ctr">
            <a:defRPr sz="400"/>
          </a:lvl2pPr>
          <a:lvl3pPr marL="114300" indent="-57150" algn="ctr">
            <a:defRPr sz="400"/>
          </a:lvl3pPr>
          <a:lvl4pPr marL="171450" indent="-57150" algn="ctr">
            <a:defRPr sz="400"/>
          </a:lvl4pPr>
          <a:lvl5pPr marL="228600" indent="-57150" algn="ctr">
            <a:defRPr sz="400"/>
          </a:lvl5pPr>
          <a:lvl6pPr marL="285750" indent="-57150" algn="ctr">
            <a:defRPr sz="400"/>
          </a:lvl6pPr>
          <a:lvl7pPr marL="342900" indent="-57150" algn="ctr">
            <a:defRPr sz="400"/>
          </a:lvl7pPr>
          <a:lvl8pPr marL="400050" indent="-57150" algn="ctr">
            <a:defRPr sz="400"/>
          </a:lvl8pPr>
          <a:lvl9pPr marL="457200" indent="-57150" algn="ctr">
            <a:defRPr sz="4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</a:p>
      </dsp:txBody>
      <dsp:txXfrm>
        <a:off x="4761874" y="3363287"/>
        <a:ext cx="628665" cy="20704"/>
      </dsp:txXfrm>
    </dsp:sp>
    <dsp:sp modelId="{F3DC3305-9316-46C9-B5D0-C496EA2B5695}">
      <dsp:nvSpPr>
        <dsp:cNvPr id="13" name="Oval 12"/>
        <dsp:cNvSpPr/>
      </dsp:nvSpPr>
      <dsp:spPr bwMode="white">
        <a:xfrm>
          <a:off x="4034947" y="3594347"/>
          <a:ext cx="1262133" cy="1262133"/>
        </a:xfrm>
        <a:prstGeom prst="ellipse">
          <a:avLst/>
        </a:prstGeom>
        <a:solidFill>
          <a:schemeClr val="accent2"/>
        </a:solidFill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5715" tIns="5715" rIns="5715" bIns="5715" anchor="ctr"/>
        <a:lstStyle>
          <a:lvl1pPr algn="ctr">
            <a:defRPr sz="900"/>
          </a:lvl1pPr>
          <a:lvl2pPr marL="57150" indent="-57150" algn="ctr">
            <a:defRPr sz="700"/>
          </a:lvl2pPr>
          <a:lvl3pPr marL="114300" indent="-57150" algn="ctr">
            <a:defRPr sz="700"/>
          </a:lvl3pPr>
          <a:lvl4pPr marL="171450" indent="-57150" algn="ctr">
            <a:defRPr sz="700"/>
          </a:lvl4pPr>
          <a:lvl5pPr marL="228600" indent="-57150" algn="ctr">
            <a:defRPr sz="700"/>
          </a:lvl5pPr>
          <a:lvl6pPr marL="285750" indent="-57150" algn="ctr">
            <a:defRPr sz="700"/>
          </a:lvl6pPr>
          <a:lvl7pPr marL="342900" indent="-57150" algn="ctr">
            <a:defRPr sz="700"/>
          </a:lvl7pPr>
          <a:lvl8pPr marL="400050" indent="-57150" algn="ctr">
            <a:defRPr sz="700"/>
          </a:lvl8pPr>
          <a:lvl9pPr marL="457200" indent="-57150" algn="ctr">
            <a:defRPr sz="7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/>
            <a:t>Registrabildad</a:t>
          </a:r>
          <a:endParaRPr lang="en-US"/>
        </a:p>
      </dsp:txBody>
      <dsp:txXfrm>
        <a:off x="4034947" y="3594347"/>
        <a:ext cx="1262133" cy="1262133"/>
      </dsp:txXfrm>
    </dsp:sp>
    <dsp:sp modelId="{DEBF7164-3589-49F8-B0D7-9663B74AC7F9}">
      <dsp:nvSpPr>
        <dsp:cNvPr id="14" name="Freeform 13"/>
        <dsp:cNvSpPr/>
      </dsp:nvSpPr>
      <dsp:spPr bwMode="white">
        <a:xfrm>
          <a:off x="4250372" y="2721883"/>
          <a:ext cx="628665" cy="20704"/>
        </a:xfrm>
        <a:custGeom>
          <a:avLst/>
          <a:gdLst/>
          <a:ahLst/>
          <a:cxnLst/>
          <a:pathLst>
            <a:path w="990" h="33">
              <a:moveTo>
                <a:pt x="978" y="-94"/>
              </a:moveTo>
              <a:lnTo>
                <a:pt x="12" y="126"/>
              </a:lnTo>
            </a:path>
          </a:pathLst>
        </a:custGeom>
      </dsp:spPr>
      <dsp:style>
        <a:lnRef idx="2">
          <a:schemeClr val="accent1">
            <a:shade val="6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Body>
        <a:bodyPr lIns="12700" tIns="0" rIns="12700" bIns="0" anchor="ctr"/>
        <a:lstStyle>
          <a:lvl1pPr algn="ctr">
            <a:defRPr sz="500"/>
          </a:lvl1pPr>
          <a:lvl2pPr marL="57150" indent="-57150" algn="ctr">
            <a:defRPr sz="400"/>
          </a:lvl2pPr>
          <a:lvl3pPr marL="114300" indent="-57150" algn="ctr">
            <a:defRPr sz="400"/>
          </a:lvl3pPr>
          <a:lvl4pPr marL="171450" indent="-57150" algn="ctr">
            <a:defRPr sz="400"/>
          </a:lvl4pPr>
          <a:lvl5pPr marL="228600" indent="-57150" algn="ctr">
            <a:defRPr sz="400"/>
          </a:lvl5pPr>
          <a:lvl6pPr marL="285750" indent="-57150" algn="ctr">
            <a:defRPr sz="400"/>
          </a:lvl6pPr>
          <a:lvl7pPr marL="342900" indent="-57150" algn="ctr">
            <a:defRPr sz="400"/>
          </a:lvl7pPr>
          <a:lvl8pPr marL="400050" indent="-57150" algn="ctr">
            <a:defRPr sz="400"/>
          </a:lvl8pPr>
          <a:lvl9pPr marL="457200" indent="-57150" algn="ctr">
            <a:defRPr sz="4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</a:p>
      </dsp:txBody>
      <dsp:txXfrm>
        <a:off x="4250372" y="2721883"/>
        <a:ext cx="628665" cy="20704"/>
      </dsp:txXfrm>
    </dsp:sp>
    <dsp:sp modelId="{80ED4AD2-20EB-4C13-B419-7C02947546E2}">
      <dsp:nvSpPr>
        <dsp:cNvPr id="15" name="Oval 14"/>
        <dsp:cNvSpPr/>
      </dsp:nvSpPr>
      <dsp:spPr bwMode="white">
        <a:xfrm>
          <a:off x="3011942" y="2311540"/>
          <a:ext cx="1262133" cy="1262133"/>
        </a:xfrm>
        <a:prstGeom prst="ellipse">
          <a:avLst/>
        </a:prstGeom>
        <a:solidFill>
          <a:schemeClr val="accent1"/>
        </a:solidFill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5715" tIns="5715" rIns="5715" bIns="5715" anchor="ctr"/>
        <a:lstStyle>
          <a:lvl1pPr algn="ctr">
            <a:defRPr sz="900"/>
          </a:lvl1pPr>
          <a:lvl2pPr marL="57150" indent="-57150" algn="ctr">
            <a:defRPr sz="700"/>
          </a:lvl2pPr>
          <a:lvl3pPr marL="114300" indent="-57150" algn="ctr">
            <a:defRPr sz="700"/>
          </a:lvl3pPr>
          <a:lvl4pPr marL="171450" indent="-57150" algn="ctr">
            <a:defRPr sz="700"/>
          </a:lvl4pPr>
          <a:lvl5pPr marL="228600" indent="-57150" algn="ctr">
            <a:defRPr sz="700"/>
          </a:lvl5pPr>
          <a:lvl6pPr marL="285750" indent="-57150" algn="ctr">
            <a:defRPr sz="700"/>
          </a:lvl6pPr>
          <a:lvl7pPr marL="342900" indent="-57150" algn="ctr">
            <a:defRPr sz="700"/>
          </a:lvl7pPr>
          <a:lvl8pPr marL="400050" indent="-57150" algn="ctr">
            <a:defRPr sz="700"/>
          </a:lvl8pPr>
          <a:lvl9pPr marL="457200" indent="-57150" algn="ctr">
            <a:defRPr sz="7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/>
            <a:t>Singularidad</a:t>
          </a:r>
          <a:endParaRPr lang="en-US"/>
        </a:p>
      </dsp:txBody>
      <dsp:txXfrm>
        <a:off x="3011942" y="2311540"/>
        <a:ext cx="1262133" cy="1262133"/>
      </dsp:txXfrm>
    </dsp:sp>
    <dsp:sp modelId="{3588DA0C-745E-4882-97B0-455C4669AFD6}">
      <dsp:nvSpPr>
        <dsp:cNvPr id="16" name="Freeform 15"/>
        <dsp:cNvSpPr/>
      </dsp:nvSpPr>
      <dsp:spPr bwMode="white">
        <a:xfrm>
          <a:off x="4432925" y="1922065"/>
          <a:ext cx="628665" cy="20704"/>
        </a:xfrm>
        <a:custGeom>
          <a:avLst/>
          <a:gdLst/>
          <a:ahLst/>
          <a:cxnLst/>
          <a:pathLst>
            <a:path w="990" h="33">
              <a:moveTo>
                <a:pt x="882" y="325"/>
              </a:moveTo>
              <a:lnTo>
                <a:pt x="108" y="-292"/>
              </a:lnTo>
            </a:path>
          </a:pathLst>
        </a:custGeom>
      </dsp:spPr>
      <dsp:style>
        <a:lnRef idx="2">
          <a:schemeClr val="accent1">
            <a:shade val="6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Body>
        <a:bodyPr lIns="12700" tIns="0" rIns="12700" bIns="0" anchor="ctr"/>
        <a:lstStyle>
          <a:lvl1pPr algn="ctr">
            <a:defRPr sz="500"/>
          </a:lvl1pPr>
          <a:lvl2pPr marL="57150" indent="-57150" algn="ctr">
            <a:defRPr sz="400"/>
          </a:lvl2pPr>
          <a:lvl3pPr marL="114300" indent="-57150" algn="ctr">
            <a:defRPr sz="400"/>
          </a:lvl3pPr>
          <a:lvl4pPr marL="171450" indent="-57150" algn="ctr">
            <a:defRPr sz="400"/>
          </a:lvl4pPr>
          <a:lvl5pPr marL="228600" indent="-57150" algn="ctr">
            <a:defRPr sz="400"/>
          </a:lvl5pPr>
          <a:lvl6pPr marL="285750" indent="-57150" algn="ctr">
            <a:defRPr sz="400"/>
          </a:lvl6pPr>
          <a:lvl7pPr marL="342900" indent="-57150" algn="ctr">
            <a:defRPr sz="400"/>
          </a:lvl7pPr>
          <a:lvl8pPr marL="400050" indent="-57150" algn="ctr">
            <a:defRPr sz="400"/>
          </a:lvl8pPr>
          <a:lvl9pPr marL="457200" indent="-57150" algn="ctr">
            <a:defRPr sz="4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en-US"/>
        </a:p>
      </dsp:txBody>
      <dsp:txXfrm>
        <a:off x="4432925" y="1922065"/>
        <a:ext cx="628665" cy="20704"/>
      </dsp:txXfrm>
    </dsp:sp>
    <dsp:sp modelId="{14B257A7-9580-4CE4-9849-468440083D07}">
      <dsp:nvSpPr>
        <dsp:cNvPr id="17" name="Oval 16"/>
        <dsp:cNvSpPr/>
      </dsp:nvSpPr>
      <dsp:spPr bwMode="white">
        <a:xfrm>
          <a:off x="3377049" y="711905"/>
          <a:ext cx="1262133" cy="1262133"/>
        </a:xfrm>
        <a:prstGeom prst="ellipse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5715" tIns="5715" rIns="5715" bIns="5715" anchor="ctr"/>
        <a:lstStyle>
          <a:lvl1pPr algn="ctr">
            <a:defRPr sz="900"/>
          </a:lvl1pPr>
          <a:lvl2pPr marL="57150" indent="-57150" algn="ctr">
            <a:defRPr sz="700"/>
          </a:lvl2pPr>
          <a:lvl3pPr marL="114300" indent="-57150" algn="ctr">
            <a:defRPr sz="700"/>
          </a:lvl3pPr>
          <a:lvl4pPr marL="171450" indent="-57150" algn="ctr">
            <a:defRPr sz="700"/>
          </a:lvl4pPr>
          <a:lvl5pPr marL="228600" indent="-57150" algn="ctr">
            <a:defRPr sz="700"/>
          </a:lvl5pPr>
          <a:lvl6pPr marL="285750" indent="-57150" algn="ctr">
            <a:defRPr sz="700"/>
          </a:lvl6pPr>
          <a:lvl7pPr marL="342900" indent="-57150" algn="ctr">
            <a:defRPr sz="700"/>
          </a:lvl7pPr>
          <a:lvl8pPr marL="400050" indent="-57150" algn="ctr">
            <a:defRPr sz="700"/>
          </a:lvl8pPr>
          <a:lvl9pPr marL="457200" indent="-57150" algn="ctr">
            <a:defRPr sz="7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/>
            <a:t>Brevedad</a:t>
          </a:r>
          <a:endParaRPr lang="en-US"/>
        </a:p>
      </dsp:txBody>
      <dsp:txXfrm>
        <a:off x="3377049" y="711905"/>
        <a:ext cx="1262133" cy="1262133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Group 1"/>
      <dsp:cNvGrpSpPr/>
    </dsp:nvGrpSpPr>
    <dsp:grpSpPr>
      <a:xfrm>
        <a:off x="0" y="0"/>
        <a:ext cx="6794500" cy="2717800"/>
        <a:chOff x="0" y="0"/>
        <a:chExt cx="6794500" cy="2717800"/>
      </a:xfrm>
    </dsp:grpSpPr>
    <dsp:sp modelId="{7BF8EF6C-D5DD-4B31-BB5C-09732686CB66}">
      <dsp:nvSpPr>
        <dsp:cNvPr id="3" name="Shape 2"/>
        <dsp:cNvSpPr/>
      </dsp:nvSpPr>
      <dsp:spPr bwMode="white">
        <a:xfrm>
          <a:off x="408305" y="0"/>
          <a:ext cx="6794500" cy="2717800"/>
        </a:xfrm>
        <a:prstGeom prst="leftRightRibbon">
          <a:avLst/>
        </a:prstGeom>
        <a:solidFill>
          <a:srgbClr val="100A8C"/>
        </a:solidFill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Xfrm>
        <a:off x="408305" y="0"/>
        <a:ext cx="6794500" cy="2717800"/>
      </dsp:txXfrm>
    </dsp:sp>
    <dsp:sp modelId="{1078FAF6-9C0D-465C-B6C3-71C2BF31FC44}">
      <dsp:nvSpPr>
        <dsp:cNvPr id="4" name="Rectangles 3"/>
        <dsp:cNvSpPr/>
      </dsp:nvSpPr>
      <dsp:spPr bwMode="white">
        <a:xfrm>
          <a:off x="1223645" y="475615"/>
          <a:ext cx="2242185" cy="1331722"/>
        </a:xfrm>
        <a:prstGeom prst="rect">
          <a:avLst/>
        </a:prstGeom>
        <a:noFill/>
        <a:ln>
          <a:noFill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0" tIns="124460" rIns="0" bIns="133350" anchor="ctr"/>
        <a:lstStyle>
          <a:lvl1pPr algn="ctr">
            <a:defRPr sz="3500"/>
          </a:lvl1pPr>
          <a:lvl2pPr marL="228600" indent="-228600" algn="ctr">
            <a:defRPr sz="2700"/>
          </a:lvl2pPr>
          <a:lvl3pPr marL="457200" indent="-228600" algn="ctr">
            <a:defRPr sz="2700"/>
          </a:lvl3pPr>
          <a:lvl4pPr marL="685800" indent="-228600" algn="ctr">
            <a:defRPr sz="2700"/>
          </a:lvl4pPr>
          <a:lvl5pPr marL="914400" indent="-228600" algn="ctr">
            <a:defRPr sz="2700"/>
          </a:lvl5pPr>
          <a:lvl6pPr marL="1143000" indent="-228600" algn="ctr">
            <a:defRPr sz="2700"/>
          </a:lvl6pPr>
          <a:lvl7pPr marL="1371600" indent="-228600" algn="ctr">
            <a:defRPr sz="2700"/>
          </a:lvl7pPr>
          <a:lvl8pPr marL="1600200" indent="-228600" algn="ctr">
            <a:defRPr sz="2700"/>
          </a:lvl8pPr>
          <a:lvl9pPr marL="1828800" indent="-228600" algn="ctr">
            <a:defRPr sz="27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/>
            <a:t>Marca</a:t>
          </a:r>
          <a:endParaRPr lang="en-US"/>
        </a:p>
      </dsp:txBody>
      <dsp:txXfrm>
        <a:off x="1223645" y="475615"/>
        <a:ext cx="2242185" cy="1331722"/>
      </dsp:txXfrm>
    </dsp:sp>
    <dsp:sp modelId="{8001E4FB-5253-4200-9965-8C76AE1B2717}">
      <dsp:nvSpPr>
        <dsp:cNvPr id="5" name="Rectangles 4"/>
        <dsp:cNvSpPr/>
      </dsp:nvSpPr>
      <dsp:spPr bwMode="white">
        <a:xfrm>
          <a:off x="3805555" y="910463"/>
          <a:ext cx="2649855" cy="1331722"/>
        </a:xfrm>
        <a:prstGeom prst="rect">
          <a:avLst/>
        </a:prstGeom>
        <a:noFill/>
        <a:ln>
          <a:noFill/>
        </a:ln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0" tIns="124460" rIns="0" bIns="133350" anchor="ctr"/>
        <a:lstStyle>
          <a:lvl1pPr algn="ctr">
            <a:defRPr sz="3500"/>
          </a:lvl1pPr>
          <a:lvl2pPr marL="228600" indent="-228600" algn="ctr">
            <a:defRPr sz="2700"/>
          </a:lvl2pPr>
          <a:lvl3pPr marL="457200" indent="-228600" algn="ctr">
            <a:defRPr sz="2700"/>
          </a:lvl3pPr>
          <a:lvl4pPr marL="685800" indent="-228600" algn="ctr">
            <a:defRPr sz="2700"/>
          </a:lvl4pPr>
          <a:lvl5pPr marL="914400" indent="-228600" algn="ctr">
            <a:defRPr sz="2700"/>
          </a:lvl5pPr>
          <a:lvl6pPr marL="1143000" indent="-228600" algn="ctr">
            <a:defRPr sz="2700"/>
          </a:lvl6pPr>
          <a:lvl7pPr marL="1371600" indent="-228600" algn="ctr">
            <a:defRPr sz="2700"/>
          </a:lvl7pPr>
          <a:lvl8pPr marL="1600200" indent="-228600" algn="ctr">
            <a:defRPr sz="2700"/>
          </a:lvl8pPr>
          <a:lvl9pPr marL="1828800" indent="-228600" algn="ctr">
            <a:defRPr sz="27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/>
            <a:t>Emblema empresarial</a:t>
          </a:r>
          <a:endParaRPr lang="en-US"/>
        </a:p>
      </dsp:txBody>
      <dsp:txXfrm>
        <a:off x="3805555" y="910463"/>
        <a:ext cx="2649855" cy="1331722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Group 1"/>
      <dsp:cNvGrpSpPr/>
    </dsp:nvGrpSpPr>
    <dsp:grpSpPr>
      <a:xfrm>
        <a:off x="0" y="0"/>
        <a:ext cx="3237254" cy="4028440"/>
        <a:chOff x="0" y="0"/>
        <a:chExt cx="3237254" cy="4028440"/>
      </a:xfrm>
    </dsp:grpSpPr>
    <dsp:sp modelId="{1C66FB9D-439D-4E03-86CB-9F4EF935EE93}">
      <dsp:nvSpPr>
        <dsp:cNvPr id="3" name="Round Same Side Corner Rectangle 2"/>
        <dsp:cNvSpPr/>
      </dsp:nvSpPr>
      <dsp:spPr bwMode="white">
        <a:xfrm rot="16200000">
          <a:off x="3364178" y="1223075"/>
          <a:ext cx="2589884" cy="1582694"/>
        </a:xfrm>
        <a:prstGeom prst="round2SameRect">
          <a:avLst>
            <a:gd name="adj1" fmla="val 16670"/>
            <a:gd name="adj2" fmla="val 0"/>
          </a:avLst>
        </a:prstGeom>
      </dsp:spPr>
      <dsp:style>
        <a:lnRef idx="2">
          <a:schemeClr val="lt1"/>
        </a:lnRef>
        <a:fillRef idx="1">
          <a:schemeClr val="accent1">
            <a:tint val="50000"/>
          </a:schemeClr>
        </a:fillRef>
        <a:effectRef idx="0">
          <a:scrgbClr r="0" g="0" b="0"/>
        </a:effectRef>
        <a:fontRef idx="minor"/>
      </dsp:style>
      <dsp:txBody>
        <a:bodyPr rot="5400000" vert="vert270" wrap="square" lIns="121920" tIns="203200" rIns="182880" bIns="203200" anchor="ctr" anchorCtr="0"/>
        <a:lstStyle>
          <a:lvl1pPr algn="l">
            <a:defRPr sz="6500"/>
          </a:lvl1pPr>
          <a:lvl2pPr marL="285750" indent="-285750" algn="l">
            <a:defRPr sz="5000"/>
          </a:lvl2pPr>
          <a:lvl3pPr marL="571500" indent="-285750" algn="l">
            <a:defRPr sz="5000"/>
          </a:lvl3pPr>
          <a:lvl4pPr marL="857250" indent="-285750" algn="l">
            <a:defRPr sz="5000"/>
          </a:lvl4pPr>
          <a:lvl5pPr marL="1143000" indent="-285750" algn="l">
            <a:defRPr sz="5000"/>
          </a:lvl5pPr>
          <a:lvl6pPr marL="1428750" indent="-285750" algn="l">
            <a:defRPr sz="5000"/>
          </a:lvl6pPr>
          <a:lvl7pPr marL="1714500" indent="-285750" algn="l">
            <a:defRPr sz="5000"/>
          </a:lvl7pPr>
          <a:lvl8pPr marL="2000250" indent="-285750" algn="l">
            <a:defRPr sz="5000"/>
          </a:lvl8pPr>
          <a:lvl9pPr marL="2286000" indent="-285750" algn="l">
            <a:defRPr sz="5000"/>
          </a:lvl9pPr>
        </a:lstStyle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3200" b="1">
              <a:solidFill>
                <a:schemeClr val="tx1"/>
              </a:solidFill>
            </a:rPr>
            <a:t>Mantener</a:t>
          </a:r>
          <a:endParaRPr lang="en-US" sz="3200" b="1">
            <a:solidFill>
              <a:schemeClr val="tx1"/>
            </a:solidFill>
          </a:endParaRPr>
        </a:p>
      </dsp:txBody>
      <dsp:txXfrm rot="16200000">
        <a:off x="3364178" y="1223075"/>
        <a:ext cx="2589884" cy="1582694"/>
      </dsp:txXfrm>
    </dsp:sp>
    <dsp:sp modelId="{557AD28B-240F-4302-88FE-0A092AEF0175}">
      <dsp:nvSpPr>
        <dsp:cNvPr id="4" name="Round Same Side Corner Rectangle 3"/>
        <dsp:cNvSpPr/>
      </dsp:nvSpPr>
      <dsp:spPr bwMode="white">
        <a:xfrm rot="5400000">
          <a:off x="5018738" y="1223075"/>
          <a:ext cx="2589884" cy="1582694"/>
        </a:xfrm>
        <a:prstGeom prst="round2SameRect">
          <a:avLst>
            <a:gd name="adj1" fmla="val 16670"/>
            <a:gd name="adj2" fmla="val 0"/>
          </a:avLst>
        </a:prstGeom>
      </dsp:spPr>
      <dsp:style>
        <a:lnRef idx="2">
          <a:schemeClr val="lt1"/>
        </a:lnRef>
        <a:fillRef idx="1">
          <a:schemeClr val="accent1">
            <a:tint val="50000"/>
          </a:schemeClr>
        </a:fillRef>
        <a:effectRef idx="0">
          <a:scrgbClr r="0" g="0" b="0"/>
        </a:effectRef>
        <a:fontRef idx="minor"/>
      </dsp:style>
      <dsp:txBody>
        <a:bodyPr rot="-5400000" vert="vert" wrap="square" lIns="182880" tIns="203200" rIns="121920" bIns="203200" anchor="ctr" anchorCtr="0"/>
        <a:lstStyle>
          <a:lvl1pPr algn="l">
            <a:defRPr sz="6500"/>
          </a:lvl1pPr>
          <a:lvl2pPr marL="285750" indent="-285750" algn="l">
            <a:defRPr sz="5000"/>
          </a:lvl2pPr>
          <a:lvl3pPr marL="571500" indent="-285750" algn="l">
            <a:defRPr sz="5000"/>
          </a:lvl3pPr>
          <a:lvl4pPr marL="857250" indent="-285750" algn="l">
            <a:defRPr sz="5000"/>
          </a:lvl4pPr>
          <a:lvl5pPr marL="1143000" indent="-285750" algn="l">
            <a:defRPr sz="5000"/>
          </a:lvl5pPr>
          <a:lvl6pPr marL="1428750" indent="-285750" algn="l">
            <a:defRPr sz="5000"/>
          </a:lvl6pPr>
          <a:lvl7pPr marL="1714500" indent="-285750" algn="l">
            <a:defRPr sz="5000"/>
          </a:lvl7pPr>
          <a:lvl8pPr marL="2000250" indent="-285750" algn="l">
            <a:defRPr sz="5000"/>
          </a:lvl8pPr>
          <a:lvl9pPr marL="2286000" indent="-285750" algn="l">
            <a:defRPr sz="5000"/>
          </a:lvl9pPr>
        </a:lstStyle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3200" b="1">
              <a:solidFill>
                <a:schemeClr val="tx1"/>
              </a:solidFill>
            </a:rPr>
            <a:t>Cambiar</a:t>
          </a:r>
          <a:endParaRPr lang="en-US" sz="3200" b="1">
            <a:solidFill>
              <a:schemeClr val="tx1"/>
            </a:solidFill>
          </a:endParaRPr>
        </a:p>
      </dsp:txBody>
      <dsp:txXfrm rot="5400000">
        <a:off x="5018738" y="1223075"/>
        <a:ext cx="2589884" cy="1582694"/>
      </dsp:txXfrm>
    </dsp:sp>
    <dsp:sp modelId="{E85CE0AB-1FE8-4CAC-8C2B-2E4E69784D34}">
      <dsp:nvSpPr>
        <dsp:cNvPr id="5" name="Circular Arrow 4"/>
        <dsp:cNvSpPr/>
      </dsp:nvSpPr>
      <dsp:spPr bwMode="white">
        <a:xfrm>
          <a:off x="4658958" y="0"/>
          <a:ext cx="1654561" cy="1654480"/>
        </a:xfrm>
        <a:prstGeom prst="circularArrow">
          <a:avLst>
            <a:gd name="adj1" fmla="val 12500"/>
            <a:gd name="adj2" fmla="val 1142322"/>
            <a:gd name="adj3" fmla="val 20457678"/>
            <a:gd name="adj4" fmla="val 10800000"/>
            <a:gd name="adj5" fmla="val 12500"/>
          </a:avLst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Xfrm>
        <a:off x="4658958" y="0"/>
        <a:ext cx="1654561" cy="1654480"/>
      </dsp:txXfrm>
    </dsp:sp>
    <dsp:sp modelId="{11BED255-FCC0-4F50-AA8D-8630174A7796}">
      <dsp:nvSpPr>
        <dsp:cNvPr id="6" name="Circular Arrow 5"/>
        <dsp:cNvSpPr/>
      </dsp:nvSpPr>
      <dsp:spPr bwMode="white">
        <a:xfrm rot="10800000">
          <a:off x="4658958" y="2373960"/>
          <a:ext cx="1654561" cy="1654480"/>
        </a:xfrm>
        <a:prstGeom prst="circularArrow">
          <a:avLst>
            <a:gd name="adj1" fmla="val 12500"/>
            <a:gd name="adj2" fmla="val 1142322"/>
            <a:gd name="adj3" fmla="val 20457678"/>
            <a:gd name="adj4" fmla="val 10800000"/>
            <a:gd name="adj5" fmla="val 12500"/>
          </a:avLst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Xfrm rot="10800000">
        <a:off x="4658958" y="2373960"/>
        <a:ext cx="1654561" cy="16544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type="gear6" r:blip="" rot="-15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srcNode" val="gear1srcNode"/>
          <dgm:param type="dstNode" val="gear1dstNode"/>
          <dgm:param type="connRout" val="curv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srcNode" val="gear2srcNode"/>
          <dgm:param type="dstNode" val="gear2dstNode"/>
          <dgm:param type="connRout" val="curv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srcNode" val="gear3srcNode"/>
          <dgm:param type="dstNode" val="gear3dstNode"/>
          <dgm:param type="connRout" val="curv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type="gear6" r:blip="" rot="-15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srcNode" val="gear1srcNode"/>
          <dgm:param type="dstNode" val="gear1dstNode"/>
          <dgm:param type="connRout" val="curv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srcNode" val="gear2srcNode"/>
          <dgm:param type="dstNode" val="gear2dstNode"/>
          <dgm:param type="connRout" val="curv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srcNode" val="gear3srcNode"/>
          <dgm:param type="dstNode" val="gear3dstNode"/>
          <dgm:param type="connRout" val="curv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arrow1">
  <dgm:title val=""/>
  <dgm:desc val=""/>
  <dgm:catLst>
    <dgm:cat type="relationship" pri="7000"/>
    <dgm:cat type="process" pri="3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>
          <dgm:prSet csTypeId="urn:microsoft.com/office/officeart/2005/8/colors/accent6_5"/>
        </dgm:pt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0.1"/>
          <dgm:constr type="diam" refType="w" refFor="ch" refPtType="node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"/>
        </dgm:constrLst>
      </dgm:if>
      <dgm:if name="Name13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15"/>
        </dgm:constrLst>
      </dgm:if>
      <dgm:if name="Name14" axis="ch" ptType="node" func="cnt" op="equ" val="10">
        <dgm:constrLst>
          <dgm:constr type="primFontSz" for="ch" ptType="node" op="lte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else name="Name1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35"/>
        </dgm:constrLst>
      </dgm:else>
    </dgm:choose>
    <dgm:ruleLst/>
    <dgm:forEach name="Name16" axis="ch" ptType="node">
      <dgm:layoutNode name="arrow">
        <dgm:varLst>
          <dgm:bulletEnabled val="1"/>
        </dgm:varLst>
        <dgm:alg type="tx"/>
        <dgm:shape xmlns:r="http://schemas.openxmlformats.org/officeDocument/2006/relationships" type="up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>
          <dgm:prSet csTypeId="urn:microsoft.com/office/officeart/2005/8/colors/accent6_5"/>
        </dgm:pt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>
          <dgm:prSet csTypeId="urn:microsoft.com/office/officeart/2005/8/colors/accent6_5"/>
        </dgm:pt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Sty" val="noArr"/>
              <dgm:param type="endSty" val="noArr"/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>
          <dgm:prSet csTypeId="urn:microsoft.com/office/officeart/2005/8/colors/accent6_5"/>
        </dgm:pt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Sty" val="noArr"/>
              <dgm:param type="endSty" val="noArr"/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arrow6">
  <dgm:title val=""/>
  <dgm:desc val=""/>
  <dgm:catLst>
    <dgm:cat type="relationship" pri="4000"/>
    <dgm:cat type="process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>
          <dgm:prSet csTypeId="urn:microsoft.com/office/officeart/2005/8/colors/accent6_5"/>
        </dgm:pt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ar" val="2.5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primFontSz" for="des" ptType="node" op="equ"/>
      <dgm:constr type="w" for="ch" forName="ribbon" refType="h" refFor="ch" refForName="ribbon" fact="2.5"/>
      <dgm:constr type="h" for="ch" forName="leftArrowText" refType="h" fact="0.49"/>
      <dgm:constr type="ctrY" for="ch" forName="leftArrowText" refType="ctrY" refFor="ch" refForName="ribbon"/>
      <dgm:constr type="ctrYOff" for="ch" forName="leftArrowText" refType="h" refFor="ch" refForName="ribbon" fact="-0.08"/>
      <dgm:constr type="l" for="ch" forName="leftArrowText" refType="w" refFor="ch" refForName="ribbon" fact="0.12"/>
      <dgm:constr type="r" for="ch" forName="leftArrowText" refType="w" refFor="ch" refForName="ribbon" fact="0.45"/>
      <dgm:constr type="h" for="ch" forName="rightArrowText" refType="h" fact="0.49"/>
      <dgm:constr type="ctrY" for="ch" forName="rightArrowText" refType="ctrY" refFor="ch" refForName="ribbon"/>
      <dgm:constr type="ctrYOff" for="ch" forName="rightArrowText" refType="h" refFor="ch" refForName="ribbon" fact="0.08"/>
      <dgm:constr type="l" for="ch" forName="rightArrowText" refType="w" refFor="ch" refForName="ribbon" fact="0.5"/>
      <dgm:constr type="r" for="ch" forName="rightArrowText" refType="w" refFor="ch" refForName="ribbon" fact="0.89"/>
    </dgm:constrLst>
    <dgm:ruleLst/>
    <dgm:choose name="Name0">
      <dgm:if name="Name1" axis="ch" ptType="node" func="cnt" op="gte" val="1">
        <dgm:layoutNode name="ribbon" styleLbl="node1">
          <dgm:alg type="sp"/>
          <dgm:shape xmlns:r="http://schemas.openxmlformats.org/officeDocument/2006/relationships" type="leftRightRibbon" r:blip="">
            <dgm:adjLst/>
          </dgm:shape>
          <dgm:presOf/>
          <dgm:constrLst/>
          <dgm:ruleLst/>
        </dgm:layoutNode>
        <dgm:layoutNode name="lef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2">
            <dgm:if name="Name3" func="var" arg="dir" op="equ" val="norm">
              <dgm:presOf axis="ch desOrSelf" ptType="node node" st="1 1" cnt="1 0"/>
            </dgm:if>
            <dgm:else name="Name4">
              <dgm:presOf axis="ch desOrSelf" ptType="node node" st="2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  <dgm:layoutNode name="righ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5">
            <dgm:if name="Name6" func="var" arg="dir" op="equ" val="norm">
              <dgm:presOf axis="ch desOrSelf" ptType="node node" st="2 1" cnt="1 0"/>
            </dgm:if>
            <dgm:else name="Name7">
              <dgm:presOf axis="ch desOrSelf" ptType="node node" st="1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</dgm:if>
      <dgm:else name="Name8"/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9/layout/ReverseList">
  <dgm:title val=""/>
  <dgm:desc val=""/>
  <dgm:catLst>
    <dgm:cat type="relationship" pri="38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>
          <dgm:prSet csTypeId="urn:microsoft.com/office/officeart/2005/8/colors/accent6_5"/>
        </dgm:pt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clrData>
  <dgm:layoutNode name="Name0">
    <dgm:varLst>
      <dgm:chMax val="2"/>
      <dgm:chPref val="2"/>
      <dgm:animLvl val="lvl"/>
    </dgm:varLst>
    <dgm:choose name="Name1">
      <dgm:if name="Name2" axis="ch" ptType="node" func="cnt" op="lte" val="1">
        <dgm:alg type="composite">
          <dgm:param type="ar" val="0.9993"/>
        </dgm:alg>
      </dgm:if>
      <dgm:else name="Name3">
        <dgm:alg type="composite">
          <dgm:param type="ar" val="0.8036"/>
        </dgm:alg>
      </dgm:else>
    </dgm:choose>
    <dgm:shape xmlns:r="http://schemas.openxmlformats.org/officeDocument/2006/relationships" r:blip="">
      <dgm:adjLst/>
    </dgm:shape>
    <dgm:choose name="Name4">
      <dgm:if name="Name5" axis="ch" ptType="node" func="cnt" op="lte" val="1">
        <dgm:constrLst>
          <dgm:constr type="primFontSz" for="des" ptType="node" op="equ" val="65"/>
          <dgm:constr type="l" for="ch" forName="LeftNode" refType="w" fact="0"/>
          <dgm:constr type="t" for="ch" forName="LeftNode" refType="h" fact="0.25"/>
          <dgm:constr type="w" for="ch" forName="LeftNode" refType="w" fact="0.5"/>
          <dgm:constr type="h" for="ch" forName="LeftNode" refType="h"/>
          <dgm:constr type="l" for="ch" forName="LeftText" refType="w" fact="0"/>
          <dgm:constr type="t" for="ch" forName="LeftText" refType="h" fact="0.25"/>
          <dgm:constr type="w" for="ch" forName="LeftText" refType="w" fact="0.5"/>
          <dgm:constr type="h" for="ch" forName="LeftText" refType="h"/>
        </dgm:constrLst>
      </dgm:if>
      <dgm:else name="Name6">
        <dgm:constrLst>
          <dgm:constr type="primFontSz" for="des" ptType="node" op="equ" val="65"/>
          <dgm:constr type="l" for="ch" forName="LeftNode" refType="w" fact="0"/>
          <dgm:constr type="t" for="ch" forName="LeftNode" refType="h" fact="0.1786"/>
          <dgm:constr type="w" for="ch" forName="LeftNode" refType="w" fact="0.4889"/>
          <dgm:constr type="h" for="ch" forName="LeftNode" refType="h" fact="0.6429"/>
          <dgm:constr type="l" for="ch" forName="LeftText" refType="w" fact="0"/>
          <dgm:constr type="t" for="ch" forName="LeftText" refType="h" fact="0.1786"/>
          <dgm:constr type="w" for="ch" forName="LeftText" refType="w" fact="0.4889"/>
          <dgm:constr type="h" for="ch" forName="LeftText" refType="h" fact="0.6429"/>
          <dgm:constr type="l" for="ch" forName="RightNode" refType="w" fact="0.5111"/>
          <dgm:constr type="t" for="ch" forName="RightNode" refType="h" fact="0.1786"/>
          <dgm:constr type="w" for="ch" forName="RightNode" refType="w" fact="0.4889"/>
          <dgm:constr type="h" for="ch" forName="RightNode" refType="h" fact="0.6429"/>
          <dgm:constr type="l" for="ch" forName="RightText" refType="w" fact="0.5111"/>
          <dgm:constr type="t" for="ch" forName="RightText" refType="h" fact="0.1786"/>
          <dgm:constr type="w" for="ch" forName="RightText" refType="w" fact="0.4889"/>
          <dgm:constr type="h" for="ch" forName="RightText" refType="h" fact="0.6429"/>
          <dgm:constr type="l" for="ch" forName="TopArrow" refType="w" fact="0.2444"/>
          <dgm:constr type="t" for="ch" forName="TopArrow" refType="h" fact="0"/>
          <dgm:constr type="w" for="ch" forName="TopArrow" refType="w" fact="0.5111"/>
          <dgm:constr type="h" for="ch" forName="TopArrow" refType="h" fact="0.4107"/>
          <dgm:constr type="l" for="ch" forName="BottomArrow" refType="w" fact="0.2444"/>
          <dgm:constr type="t" for="ch" forName="BottomArrow" refType="h" fact="0.5893"/>
          <dgm:constr type="w" for="ch" forName="BottomArrow" refType="w" fact="0.5111"/>
          <dgm:constr type="h" for="ch" forName="BottomArrow" refType="h" fact="0.4107"/>
        </dgm:constrLst>
      </dgm:else>
    </dgm:choose>
    <dgm:choose name="Name7">
      <dgm:if name="Name8" axis="ch" ptType="node" func="cnt" op="gte" val="1">
        <dgm:layoutNode name="LeftText" styleLbl="revTx" moveWith="LeftNode">
          <dgm:varLst>
            <dgm:bulletEnabled val="1"/>
          </dgm:varLst>
          <dgm:alg type="tx">
            <dgm:param type="parTxLTRAlign" val="l"/>
            <dgm:param type="txAnchorVert" val="t"/>
          </dgm:alg>
          <dgm:choose name="Name9">
            <dgm:if name="Name10" axis="ch" ptType="node" func="cnt" op="lte" val="1">
              <dgm:shape xmlns:r="http://schemas.openxmlformats.org/officeDocument/2006/relationships" type="round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5"/>
                <dgm:constr type="bMarg" refType="primFontSz" fact="0.5"/>
              </dgm:constrLst>
            </dgm:if>
            <dgm:else name="Name11">
              <dgm:shape xmlns:r="http://schemas.openxmlformats.org/officeDocument/2006/relationships" type="round2SameRect" r:blip="" rot="270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45"/>
                <dgm:constr type="tMarg" refType="primFontSz" fact="0.5"/>
                <dgm:constr type="bMarg" refType="primFontSz" fact="0.5"/>
              </dgm:constrLst>
            </dgm:else>
          </dgm:choose>
          <dgm:ruleLst>
            <dgm:rule type="primFontSz" val="5" fact="NaN" max="NaN"/>
          </dgm:ruleLst>
        </dgm:layoutNode>
        <dgm:layoutNode name="LeftNode" styleLbl="bgImgPlace1">
          <dgm:varLst>
            <dgm:chMax val="2"/>
            <dgm:chPref val="2"/>
          </dgm:varLst>
          <dgm:alg type="sp"/>
          <dgm:choose name="Name12">
            <dgm:if name="Name13" axis="ch" ptType="node" func="cnt" op="lte" val="1">
              <dgm:shape xmlns:r="http://schemas.openxmlformats.org/officeDocument/2006/relationships" type="roundRect" r:blip="">
                <dgm:adjLst>
                  <dgm:adj idx="1" val="0.1667"/>
                  <dgm:adj idx="2" val="0"/>
                </dgm:adjLst>
              </dgm:shape>
            </dgm:if>
            <dgm:else name="Name14">
              <dgm:shape xmlns:r="http://schemas.openxmlformats.org/officeDocument/2006/relationships" type="round2SameRect" r:blip="" rot="270">
                <dgm:adjLst>
                  <dgm:adj idx="1" val="0.1667"/>
                  <dgm:adj idx="2" val="0"/>
                </dgm:adjLst>
              </dgm:shape>
            </dgm:else>
          </dgm:choose>
          <dgm:presOf axis="ch desOrSelf" ptType="node node" st="1 1" cnt="1 0"/>
        </dgm:layoutNode>
        <dgm:choose name="Name15">
          <dgm:if name="Name16" axis="ch" ptType="node" func="cnt" op="gte" val="2">
            <dgm:layoutNode name="RightText" styleLbl="revTx" moveWith="RightNode">
              <dgm:varLst>
                <dgm:bulletEnabled val="1"/>
              </dgm:varLst>
              <dgm:alg type="tx">
                <dgm:param type="parTxLTRAlign" val="l"/>
                <dgm:param type="txAnchorVert" val="t"/>
              </dgm:alg>
              <dgm:shape xmlns:r="http://schemas.openxmlformats.org/officeDocument/2006/relationships" type="round2SameRect" r:blip="" rot="90" hideGeom="1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  <dgm:constrLst>
                <dgm:constr type="lMarg" refType="primFontSz" fact="0.45"/>
                <dgm:constr type="rMarg" refType="primFontSz" fact="0.3"/>
                <dgm:constr type="tMarg" refType="primFontSz" fact="0.5"/>
                <dgm:constr type="bMarg" refType="primFontSz" fact="0.5"/>
              </dgm:constrLst>
              <dgm:ruleLst>
                <dgm:rule type="primFontSz" val="5" fact="NaN" max="NaN"/>
              </dgm:ruleLst>
            </dgm:layoutNode>
            <dgm:layoutNode name="RightNode" styleLbl="bgImgPlace1">
              <dgm:varLst>
                <dgm:chMax val="0"/>
                <dgm:chPref val="0"/>
              </dgm:varLst>
              <dgm:alg type="sp"/>
              <dgm:shape xmlns:r="http://schemas.openxmlformats.org/officeDocument/2006/relationships" type="round2SameRect" r:blip="" rot="90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</dgm:layoutNode>
            <dgm:layoutNode name="TopArrow">
              <dgm:alg type="sp"/>
              <dgm:shape xmlns:r="http://schemas.openxmlformats.org/officeDocument/2006/relationships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  <dgm:layoutNode name="BottomArrow">
              <dgm:alg type="sp"/>
              <dgm:shape xmlns:r="http://schemas.openxmlformats.org/officeDocument/2006/relationships" type="circularArrow" r:blip="" rot="180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</dgm:if>
          <dgm:else name="Name17"/>
        </dgm:choose>
      </dgm:if>
      <dgm:else name="Name1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9392356" cy="25806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675"/>
            </a:lvl1pPr>
          </a:lstStyle>
          <a:p>
            <a:endParaRPr lang="en-US">
              <a:latin typeface="Roboto" charset="0"/>
              <a:ea typeface="Roboto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12277295" y="0"/>
            <a:ext cx="9392356" cy="25806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675"/>
            </a:lvl1pPr>
          </a:lstStyle>
          <a:p>
            <a:fld id="{696C064A-D61B-4B21-B757-51A9B82445B8}" type="datetimeFigureOut">
              <a:rPr lang="en-US" smtClean="0">
                <a:latin typeface="Roboto" charset="0"/>
                <a:ea typeface="Roboto" charset="0"/>
              </a:rPr>
            </a:fld>
            <a:endParaRPr lang="en-US">
              <a:latin typeface="Roboto" charset="0"/>
              <a:ea typeface="Roboto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4885432"/>
            <a:ext cx="9392356" cy="25806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675"/>
            </a:lvl1pPr>
          </a:lstStyle>
          <a:p>
            <a:endParaRPr lang="en-US">
              <a:latin typeface="Roboto" charset="0"/>
              <a:ea typeface="Roboto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12277295" y="4885432"/>
            <a:ext cx="9392356" cy="25806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675"/>
            </a:lvl1pPr>
          </a:lstStyle>
          <a:p>
            <a:fld id="{50305E07-67EA-4042-A3F6-853A8AD8D209}" type="slidenum">
              <a:rPr lang="en-US" smtClean="0">
                <a:latin typeface="Roboto" charset="0"/>
                <a:ea typeface="Roboto" charset="0"/>
              </a:rPr>
            </a:fld>
            <a:endParaRPr lang="en-US">
              <a:latin typeface="Roboto" charset="0"/>
              <a:ea typeface="Roboto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9392356" cy="25806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Roboto" charset="0"/>
                <a:ea typeface="Roboto" charset="0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2277295" y="0"/>
            <a:ext cx="9392356" cy="25806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Roboto" charset="0"/>
                <a:ea typeface="Roboto" charset="0"/>
              </a:defRPr>
            </a:lvl1pPr>
          </a:lstStyle>
          <a:p>
            <a:fld id="{3EFD42F7-718C-4B98-AAEC-167E6DDD60A7}" type="datetimeFigureOut">
              <a:rPr lang="en-US" smtClean="0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94283" y="642938"/>
            <a:ext cx="3086100" cy="1735931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2167467" y="2475309"/>
            <a:ext cx="17339733" cy="202525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4885432"/>
            <a:ext cx="9392356" cy="25806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Roboto" charset="0"/>
                <a:ea typeface="Roboto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2277295" y="4885432"/>
            <a:ext cx="9392356" cy="25806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Roboto" charset="0"/>
                <a:ea typeface="Roboto" charset="0"/>
              </a:defRPr>
            </a:lvl1pPr>
          </a:lstStyle>
          <a:p>
            <a:fld id="{21B2AA4F-B828-4D7C-AFD3-893933DAFCB4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Roboto" charset="0"/>
        <a:cs typeface="Roboto" charset="0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Roboto" charset="0"/>
        <a:cs typeface="Roboto" charset="0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Roboto" charset="0"/>
        <a:cs typeface="Roboto" charset="0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Roboto" charset="0"/>
        <a:cs typeface="Roboto" charset="0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Roboto" charset="0"/>
        <a:cs typeface="Roboto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Marcador de posición de imagen de diapositiva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Marcador de posición de texto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en-US" altLang="es-MX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p>
            <a:r>
              <a:rPr lang="en-US"/>
              <a:t>docena de actividades</a:t>
            </a:r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Marcador de posición de imagen de diapositiva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Marcador de posición de texto 2"/>
          <p:cNvSpPr>
            <a:spLocks noGrp="1"/>
          </p:cNvSpPr>
          <p:nvPr>
            <p:ph type="body" idx="3"/>
          </p:nvPr>
        </p:nvSpPr>
        <p:spPr/>
        <p:txBody>
          <a:bodyPr/>
          <a:p>
            <a:r>
              <a:rPr lang="en-US" altLang="es-MX"/>
              <a:t>explicacion del nombre grande, primera segun el duine en presentar problemas</a:t>
            </a:r>
            <a:endParaRPr lang="en-US" altLang="es-MX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dirty="0">
                <a:latin typeface="Roboto" charset="0"/>
                <a:ea typeface="Roboto" charset="0"/>
              </a:rPr>
              <a:t>SABEMOS</a:t>
            </a:r>
            <a:r>
              <a:rPr spc="10" dirty="0">
                <a:latin typeface="Roboto" charset="0"/>
                <a:ea typeface="Roboto" charset="0"/>
              </a:rPr>
              <a:t> </a:t>
            </a:r>
            <a:r>
              <a:rPr spc="-20" dirty="0">
                <a:latin typeface="Roboto" charset="0"/>
                <a:ea typeface="Roboto" charset="0"/>
              </a:rPr>
              <a:t>CÓMO</a:t>
            </a:r>
            <a:endParaRPr spc="-20" dirty="0">
              <a:latin typeface="Roboto" charset="0"/>
              <a:ea typeface="Roboto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dirty="0">
                <a:latin typeface="Roboto" charset="0"/>
                <a:ea typeface="Roboto" charset="0"/>
              </a:rPr>
              <a:t>SABEMOS</a:t>
            </a:r>
            <a:r>
              <a:rPr spc="10" dirty="0">
                <a:latin typeface="Roboto" charset="0"/>
                <a:ea typeface="Roboto" charset="0"/>
              </a:rPr>
              <a:t> </a:t>
            </a:r>
            <a:r>
              <a:rPr spc="-20" dirty="0">
                <a:latin typeface="Roboto" charset="0"/>
                <a:ea typeface="Roboto" charset="0"/>
              </a:rPr>
              <a:t>CÓMO</a:t>
            </a:r>
            <a:endParaRPr spc="-20" dirty="0">
              <a:latin typeface="Roboto" charset="0"/>
              <a:ea typeface="Roboto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8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3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</p:spPr>
        <p:txBody>
          <a:bodyPr/>
          <a:lstStyle>
            <a:lvl1pPr>
              <a:defRPr>
                <a:latin typeface="Roboto" charset="0"/>
                <a:cs typeface="Roboto" charset="0"/>
                <a:sym typeface="Roboto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SimSun" panose="02010600030101010101" pitchFamily="2" charset="-122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Roboto" charset="0"/>
                <a:cs typeface="Roboto" charset="0"/>
                <a:sym typeface="Roboto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SimSun" panose="02010600030101010101" pitchFamily="2" charset="-122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78FD23A-2F78-4156-BB62-C393E2F1F45C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SimSun" panose="02010600030101010101" pitchFamily="2" charset="-122"/>
                <a:cs typeface="Roboto" charset="0"/>
              </a:rPr>
            </a:fld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SimSun" panose="02010600030101010101" pitchFamily="2" charset="-122"/>
              <a:cs typeface="Roboto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76672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5728" y="1600200"/>
            <a:ext cx="5376672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dirty="0">
                <a:latin typeface="Roboto" charset="0"/>
                <a:ea typeface="Roboto" charset="0"/>
              </a:rPr>
              <a:t>SABEMOS</a:t>
            </a:r>
            <a:r>
              <a:rPr spc="10" dirty="0">
                <a:latin typeface="Roboto" charset="0"/>
                <a:ea typeface="Roboto" charset="0"/>
              </a:rPr>
              <a:t> </a:t>
            </a:r>
            <a:r>
              <a:rPr spc="-20" dirty="0">
                <a:latin typeface="Roboto" charset="0"/>
                <a:ea typeface="Roboto" charset="0"/>
              </a:rPr>
              <a:t>CÓMO</a:t>
            </a:r>
            <a:endParaRPr spc="-20" dirty="0">
              <a:latin typeface="Roboto" charset="0"/>
              <a:ea typeface="Roboto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</p:spPr>
        <p:txBody>
          <a:bodyPr/>
          <a:lstStyle>
            <a:lvl1pPr>
              <a:defRPr>
                <a:latin typeface="Roboto" charset="0"/>
                <a:cs typeface="Roboto" charset="0"/>
                <a:sym typeface="Roboto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SimSun" panose="02010600030101010101" pitchFamily="2" charset="-122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Roboto" charset="0"/>
                <a:cs typeface="Roboto" charset="0"/>
                <a:sym typeface="Roboto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SimSun" panose="02010600030101010101" pitchFamily="2" charset="-122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78FD23A-2F78-4156-BB62-C393E2F1F45C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SimSun" panose="02010600030101010101" pitchFamily="2" charset="-122"/>
                <a:cs typeface="Roboto" charset="0"/>
              </a:rPr>
            </a:fld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SimSun" panose="02010600030101010101" pitchFamily="2" charset="-122"/>
              <a:cs typeface="Roboto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dirty="0">
                <a:latin typeface="Roboto" charset="0"/>
                <a:ea typeface="Roboto" charset="0"/>
              </a:rPr>
              <a:t>SABEMOS</a:t>
            </a:r>
            <a:r>
              <a:rPr spc="10" dirty="0">
                <a:latin typeface="Roboto" charset="0"/>
                <a:ea typeface="Roboto" charset="0"/>
              </a:rPr>
              <a:t> </a:t>
            </a:r>
            <a:r>
              <a:rPr spc="-20" dirty="0">
                <a:latin typeface="Roboto" charset="0"/>
                <a:ea typeface="Roboto" charset="0"/>
              </a:rPr>
              <a:t>CÓMO</a:t>
            </a:r>
            <a:endParaRPr spc="-20" dirty="0">
              <a:latin typeface="Roboto" charset="0"/>
              <a:ea typeface="Roboto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dirty="0">
                <a:latin typeface="Roboto" charset="0"/>
                <a:ea typeface="Roboto" charset="0"/>
              </a:rPr>
              <a:t>SABEMOS</a:t>
            </a:r>
            <a:r>
              <a:rPr spc="10" dirty="0">
                <a:latin typeface="Roboto" charset="0"/>
                <a:ea typeface="Roboto" charset="0"/>
              </a:rPr>
              <a:t> </a:t>
            </a:r>
            <a:r>
              <a:rPr spc="-20" dirty="0">
                <a:latin typeface="Roboto" charset="0"/>
                <a:ea typeface="Roboto" charset="0"/>
              </a:rPr>
              <a:t>CÓMO</a:t>
            </a:r>
            <a:endParaRPr spc="-20" dirty="0">
              <a:latin typeface="Roboto" charset="0"/>
              <a:ea typeface="Roboto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</p:spPr>
        <p:txBody>
          <a:bodyPr/>
          <a:lstStyle>
            <a:lvl1pPr>
              <a:defRPr>
                <a:latin typeface="Roboto" charset="0"/>
                <a:cs typeface="Roboto" charset="0"/>
                <a:sym typeface="Roboto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SimSun" panose="02010600030101010101" pitchFamily="2" charset="-122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Roboto" charset="0"/>
                <a:cs typeface="Roboto" charset="0"/>
                <a:sym typeface="Roboto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SimSun" panose="02010600030101010101" pitchFamily="2" charset="-122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78FD23A-2F78-4156-BB62-C393E2F1F45C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SimSun" panose="02010600030101010101" pitchFamily="2" charset="-122"/>
                <a:cs typeface="Roboto" charset="0"/>
              </a:rPr>
            </a:fld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SimSun" panose="02010600030101010101" pitchFamily="2" charset="-122"/>
              <a:cs typeface="Roboto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</p:spPr>
        <p:txBody>
          <a:bodyPr/>
          <a:lstStyle>
            <a:lvl1pPr>
              <a:defRPr>
                <a:latin typeface="Roboto" charset="0"/>
                <a:cs typeface="Roboto" charset="0"/>
                <a:sym typeface="Roboto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SimSun" panose="02010600030101010101" pitchFamily="2" charset="-122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Roboto" charset="0"/>
                <a:cs typeface="Roboto" charset="0"/>
                <a:sym typeface="Roboto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SimSun" panose="02010600030101010101" pitchFamily="2" charset="-122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78FD23A-2F78-4156-BB62-C393E2F1F45C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SimSun" panose="02010600030101010101" pitchFamily="2" charset="-122"/>
                <a:cs typeface="Roboto" charset="0"/>
              </a:rPr>
            </a:fld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SimSun" panose="02010600030101010101" pitchFamily="2" charset="-122"/>
              <a:cs typeface="Roboto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</p:spPr>
        <p:txBody>
          <a:bodyPr/>
          <a:lstStyle>
            <a:lvl1pPr>
              <a:defRPr>
                <a:latin typeface="Roboto" charset="0"/>
                <a:cs typeface="Roboto" charset="0"/>
                <a:sym typeface="Roboto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SimSun" panose="02010600030101010101" pitchFamily="2" charset="-122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Roboto" charset="0"/>
                <a:cs typeface="Roboto" charset="0"/>
                <a:sym typeface="Roboto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SimSun" panose="02010600030101010101" pitchFamily="2" charset="-122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78FD23A-2F78-4156-BB62-C393E2F1F45C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SimSun" panose="02010600030101010101" pitchFamily="2" charset="-122"/>
                <a:cs typeface="Roboto" charset="0"/>
              </a:rPr>
            </a:fld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SimSun" panose="02010600030101010101" pitchFamily="2" charset="-122"/>
              <a:cs typeface="Roboto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057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</p:spPr>
        <p:txBody>
          <a:bodyPr/>
          <a:lstStyle>
            <a:lvl1pPr>
              <a:defRPr>
                <a:latin typeface="Roboto" charset="0"/>
                <a:cs typeface="Roboto" charset="0"/>
                <a:sym typeface="Roboto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SimSun" panose="02010600030101010101" pitchFamily="2" charset="-122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Roboto" charset="0"/>
                <a:cs typeface="Roboto" charset="0"/>
                <a:sym typeface="Roboto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SimSun" panose="02010600030101010101" pitchFamily="2" charset="-122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78FD23A-2F78-4156-BB62-C393E2F1F45C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SimSun" panose="02010600030101010101" pitchFamily="2" charset="-122"/>
                <a:cs typeface="Roboto" charset="0"/>
              </a:rPr>
            </a:fld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SimSun" panose="02010600030101010101" pitchFamily="2" charset="-122"/>
              <a:cs typeface="Roboto" charset="0"/>
            </a:endParaRPr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image" Target="../media/image2.png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Title 1025"/>
          <p:cNvSpPr/>
          <p:nvPr>
            <p:ph type="title"/>
          </p:nvPr>
        </p:nvSpPr>
        <p:spPr>
          <a:xfrm>
            <a:off x="609600" y="1005205"/>
            <a:ext cx="10972800" cy="536575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en-US"/>
              <a:t>fdsfsfswcfw</a:t>
            </a:r>
            <a:endParaRPr lang="en-US"/>
          </a:p>
        </p:txBody>
      </p:sp>
      <p:sp>
        <p:nvSpPr>
          <p:cNvPr id="1027" name="Text Placeholder 1026"/>
          <p:cNvSpPr/>
          <p:nvPr>
            <p:ph type="body" idx="1"/>
          </p:nvPr>
        </p:nvSpPr>
        <p:spPr>
          <a:xfrm>
            <a:off x="609600" y="1833880"/>
            <a:ext cx="10972800" cy="402844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1029" name="Footer Placeholder 1028"/>
          <p:cNvSpPr/>
          <p:nvPr>
            <p:ph type="ftr" sz="quarter" idx="3"/>
          </p:nvPr>
        </p:nvSpPr>
        <p:spPr>
          <a:xfrm>
            <a:off x="4165600" y="6102985"/>
            <a:ext cx="3860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/>
            </a:lvl1pPr>
          </a:lstStyle>
          <a:p>
            <a:pPr marL="12700">
              <a:lnSpc>
                <a:spcPct val="100000"/>
              </a:lnSpc>
              <a:spcBef>
                <a:spcPts val="10"/>
              </a:spcBef>
            </a:pPr>
            <a:endParaRPr spc="-20" dirty="0">
              <a:latin typeface="Roboto" charset="0"/>
              <a:ea typeface="Roboto" charset="0"/>
            </a:endParaRPr>
          </a:p>
        </p:txBody>
      </p:sp>
      <p:sp>
        <p:nvSpPr>
          <p:cNvPr id="1030" name="Slide Number Placeholder 1029"/>
          <p:cNvSpPr/>
          <p:nvPr>
            <p:ph type="sldNum" sz="quarter" idx="4"/>
          </p:nvPr>
        </p:nvSpPr>
        <p:spPr>
          <a:xfrm>
            <a:off x="8737600" y="610298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>
                <a:latin typeface="Roboto" charset="0"/>
                <a:ea typeface="Roboto" charset="0"/>
              </a:defRPr>
            </a:lvl1pPr>
          </a:lstStyle>
          <a:p>
            <a:fld id="{B6F15528-21DE-4FAA-801E-634DDDAF4B2B}" type="slidenum">
              <a:rPr lang="en-US"/>
            </a:fld>
            <a:endParaRPr lang="en-US"/>
          </a:p>
        </p:txBody>
      </p:sp>
      <p:pic>
        <p:nvPicPr>
          <p:cNvPr id="2" name="Picture 1" descr="emprezar_logotipo black@2x"/>
          <p:cNvPicPr>
            <a:picLocks noChangeAspect="1"/>
          </p:cNvPicPr>
          <p:nvPr userDrawn="1"/>
        </p:nvPicPr>
        <p:blipFill>
          <a:blip r:embed="rId12"/>
          <a:srcRect l="11055" t="30170" r="10640" b="28052"/>
          <a:stretch>
            <a:fillRect/>
          </a:stretch>
        </p:blipFill>
        <p:spPr>
          <a:xfrm>
            <a:off x="561975" y="228600"/>
            <a:ext cx="1079500" cy="575945"/>
          </a:xfrm>
          <a:prstGeom prst="rect">
            <a:avLst/>
          </a:prstGeom>
        </p:spPr>
      </p:pic>
      <p:sp>
        <p:nvSpPr>
          <p:cNvPr id="3" name="Date Placeholder 1027"/>
          <p:cNvSpPr/>
          <p:nvPr userDrawn="1"/>
        </p:nvSpPr>
        <p:spPr>
          <a:xfrm>
            <a:off x="1628775" y="381000"/>
            <a:ext cx="2844800" cy="26289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>
            <a:lvl1pPr>
              <a:defRPr sz="1400">
                <a:latin typeface="Roboto" charset="0"/>
                <a:ea typeface="Roboto" charset="0"/>
              </a:defRPr>
            </a:lvl1pPr>
          </a:lstStyle>
          <a:p>
            <a:pPr marL="0" indent="0" eaLnBrk="1" fontAlgn="auto" latinLnBrk="0" hangingPunct="1"/>
            <a:r>
              <a:rPr lang="en-US" sz="1000" b="1">
                <a:solidFill>
                  <a:srgbClr val="100A8C"/>
                </a:solidFill>
              </a:rPr>
              <a:t>SABEMOS CÓMO</a:t>
            </a:r>
            <a:endParaRPr lang="en-US" sz="1000" b="1">
              <a:solidFill>
                <a:srgbClr val="100A8C"/>
              </a:solidFill>
            </a:endParaRPr>
          </a:p>
        </p:txBody>
      </p:sp>
      <p:sp>
        <p:nvSpPr>
          <p:cNvPr id="6" name="Date Placeholder 1027"/>
          <p:cNvSpPr/>
          <p:nvPr userDrawn="1"/>
        </p:nvSpPr>
        <p:spPr>
          <a:xfrm>
            <a:off x="3113405" y="385445"/>
            <a:ext cx="8494395" cy="26289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>
                <a:latin typeface="Roboto" charset="0"/>
                <a:ea typeface="Roboto" charset="0"/>
              </a:defRPr>
            </a:lvl1pPr>
          </a:lstStyle>
          <a:p>
            <a:pPr marL="0" indent="0" algn="r" eaLnBrk="1" fontAlgn="auto" latinLnBrk="0" hangingPunct="1"/>
            <a:r>
              <a:rPr lang="en-US" altLang="en-US" sz="1000" b="1">
                <a:solidFill>
                  <a:srgbClr val="100A8C"/>
                </a:solidFill>
                <a:sym typeface="+mn-ea"/>
              </a:rPr>
              <a:t>IV CONVENCI</a:t>
            </a:r>
            <a:r>
              <a:rPr lang="" altLang="en-US" sz="1000" b="1">
                <a:solidFill>
                  <a:srgbClr val="100A8C"/>
                </a:solidFill>
                <a:sym typeface="+mn-ea"/>
              </a:rPr>
              <a:t>Ó</a:t>
            </a:r>
            <a:r>
              <a:rPr lang="en-US" altLang="en-US" sz="1000" b="1">
                <a:solidFill>
                  <a:srgbClr val="100A8C"/>
                </a:solidFill>
                <a:sym typeface="+mn-ea"/>
              </a:rPr>
              <a:t>N CIENT</a:t>
            </a:r>
            <a:r>
              <a:rPr lang="" altLang="en-US" sz="1000" b="1">
                <a:solidFill>
                  <a:srgbClr val="100A8C"/>
                </a:solidFill>
                <a:sym typeface="+mn-ea"/>
              </a:rPr>
              <a:t>Í</a:t>
            </a:r>
            <a:r>
              <a:rPr lang="en-US" altLang="en-US" sz="1000" b="1">
                <a:solidFill>
                  <a:srgbClr val="100A8C"/>
                </a:solidFill>
                <a:sym typeface="+mn-ea"/>
              </a:rPr>
              <a:t>FICA INTERNACIONAL UCF 2026</a:t>
            </a:r>
            <a:r>
              <a:rPr lang="en-US" altLang="en-US" sz="1000">
                <a:solidFill>
                  <a:srgbClr val="100A8C"/>
                </a:solidFill>
                <a:sym typeface="+mn-ea"/>
              </a:rPr>
              <a:t> | </a:t>
            </a:r>
            <a:r>
              <a:rPr lang="en-US" altLang="en-US" sz="1000">
                <a:solidFill>
                  <a:srgbClr val="100A8C"/>
                </a:solidFill>
                <a:sym typeface="+mn-ea"/>
              </a:rPr>
              <a:t>VI Taller Internacional de Gestión Empresarial y Desarrollo Local</a:t>
            </a:r>
            <a:endParaRPr lang="en-US" altLang="en-US" sz="1000">
              <a:solidFill>
                <a:srgbClr val="100A8C"/>
              </a:solidFill>
              <a:sym typeface="+mn-ea"/>
            </a:endParaRPr>
          </a:p>
        </p:txBody>
      </p:sp>
      <p:sp>
        <p:nvSpPr>
          <p:cNvPr id="7" name="Date Placeholder 1027"/>
          <p:cNvSpPr/>
          <p:nvPr userDrawn="1"/>
        </p:nvSpPr>
        <p:spPr>
          <a:xfrm>
            <a:off x="1110615" y="6128385"/>
            <a:ext cx="2553335" cy="42545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>
            <a:lvl1pPr>
              <a:defRPr sz="1400">
                <a:latin typeface="Roboto" charset="0"/>
                <a:ea typeface="Roboto" charset="0"/>
              </a:defRPr>
            </a:lvl1pPr>
          </a:lstStyle>
          <a:p>
            <a:pPr marL="0" indent="0" algn="l" eaLnBrk="1" fontAlgn="auto" latinLnBrk="0" hangingPunct="1"/>
            <a:r>
              <a:rPr lang="en-US" altLang="en-US" sz="600">
                <a:solidFill>
                  <a:srgbClr val="100A8C"/>
                </a:solidFill>
                <a:sym typeface="+mn-ea"/>
              </a:rPr>
              <a:t>Lic. Armando Luis Lorenzo Cruz | Socio y Administrador</a:t>
            </a:r>
            <a:endParaRPr lang="en-US" altLang="en-US" sz="600">
              <a:solidFill>
                <a:srgbClr val="100A8C"/>
              </a:solidFill>
              <a:sym typeface="+mn-ea"/>
            </a:endParaRPr>
          </a:p>
          <a:p>
            <a:pPr marL="0" indent="0" algn="l" eaLnBrk="1" fontAlgn="auto" latinLnBrk="0" hangingPunct="1"/>
            <a:r>
              <a:rPr lang="en-US" altLang="en-US" sz="600">
                <a:solidFill>
                  <a:srgbClr val="100A8C"/>
                </a:solidFill>
                <a:sym typeface="+mn-ea"/>
              </a:rPr>
              <a:t>Teléfono: +53 5 394 3275 | Correo: aemprezar@gmail.com</a:t>
            </a:r>
            <a:endParaRPr lang="en-US" altLang="en-US" sz="600">
              <a:solidFill>
                <a:srgbClr val="100A8C"/>
              </a:solidFill>
              <a:sym typeface="+mn-ea"/>
            </a:endParaRPr>
          </a:p>
          <a:p>
            <a:pPr marL="0" indent="0" algn="l" eaLnBrk="1" fontAlgn="auto" latinLnBrk="0" hangingPunct="1"/>
            <a:r>
              <a:rPr lang="en-US" altLang="en-US" sz="600">
                <a:solidFill>
                  <a:srgbClr val="100A8C"/>
                </a:solidFill>
                <a:sym typeface="+mn-ea"/>
              </a:rPr>
              <a:t>www.linktr.ee/aemprezar</a:t>
            </a:r>
            <a:endParaRPr lang="en-US" altLang="en-US" sz="600">
              <a:solidFill>
                <a:srgbClr val="100A8C"/>
              </a:solidFill>
              <a:sym typeface="+mn-ea"/>
            </a:endParaRPr>
          </a:p>
          <a:p>
            <a:pPr marL="0" indent="0" algn="l" eaLnBrk="1" fontAlgn="auto" latinLnBrk="0" hangingPunct="1"/>
            <a:r>
              <a:rPr lang="en-US" altLang="en-US" sz="600">
                <a:solidFill>
                  <a:srgbClr val="100A8C"/>
                </a:solidFill>
                <a:sym typeface="+mn-ea"/>
              </a:rPr>
              <a:t>EMPREZAR S.U.R.L.</a:t>
            </a:r>
            <a:endParaRPr lang="en-US" altLang="en-US" sz="600">
              <a:solidFill>
                <a:srgbClr val="100A8C"/>
              </a:solidFill>
              <a:sym typeface="+mn-ea"/>
            </a:endParaRPr>
          </a:p>
          <a:p>
            <a:pPr marL="0" indent="0" algn="l" eaLnBrk="1" fontAlgn="auto" latinLnBrk="0" hangingPunct="1"/>
            <a:r>
              <a:rPr lang="en-US" altLang="en-US" sz="600">
                <a:solidFill>
                  <a:srgbClr val="100A8C"/>
                </a:solidFill>
                <a:sym typeface="+mn-ea"/>
              </a:rPr>
              <a:t>https://orcid.org/0000-0001-8881-2051</a:t>
            </a:r>
            <a:endParaRPr lang="en-US" altLang="en-US" sz="600">
              <a:solidFill>
                <a:srgbClr val="100A8C"/>
              </a:solidFill>
              <a:sym typeface="+mn-ea"/>
            </a:endParaRPr>
          </a:p>
        </p:txBody>
      </p:sp>
      <p:pic>
        <p:nvPicPr>
          <p:cNvPr id="10" name="Picture 9" descr="qrcode-aemprezar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561975" y="6058535"/>
            <a:ext cx="564515" cy="56451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marL="0" lvl="0" indent="0" algn="r" defTabSz="914400" eaLnBrk="1" fontAlgn="base" latinLnBrk="0" hangingPunct="1">
        <a:lnSpc>
          <a:spcPct val="100000"/>
        </a:lnSpc>
        <a:spcBef>
          <a:spcPts val="0"/>
        </a:spcBef>
        <a:spcAft>
          <a:spcPts val="0"/>
        </a:spcAft>
        <a:buNone/>
        <a:defRPr sz="2400" b="1" i="0" u="none" kern="1200" baseline="0">
          <a:solidFill>
            <a:srgbClr val="100A8C"/>
          </a:solidFill>
          <a:latin typeface="Roboto" charset="0"/>
          <a:ea typeface="Roboto" charset="0"/>
          <a:cs typeface="Roboto" charset="0"/>
        </a:defRPr>
      </a:lvl1pPr>
    </p:titleStyle>
    <p:bodyStyle>
      <a:lvl1pPr marL="342900" lvl="0" indent="-3429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Roboto" charset="0"/>
          <a:ea typeface="Roboto" charset="0"/>
          <a:cs typeface="Roboto" charset="0"/>
        </a:defRPr>
      </a:lvl1pPr>
      <a:lvl2pPr marL="742950" lvl="1" indent="-28575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Roboto" charset="0"/>
          <a:ea typeface="Roboto" charset="0"/>
          <a:cs typeface="Roboto" charset="0"/>
        </a:defRPr>
      </a:lvl2pPr>
      <a:lvl3pPr marL="1143000" lvl="2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1800" b="0" i="0" u="none" kern="1200" baseline="0">
          <a:solidFill>
            <a:schemeClr val="tx1"/>
          </a:solidFill>
          <a:latin typeface="Roboto" charset="0"/>
          <a:ea typeface="Roboto" charset="0"/>
          <a:cs typeface="Roboto" charset="0"/>
        </a:defRPr>
      </a:lvl3pPr>
      <a:lvl4pPr marL="1600200" lvl="3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1600" b="0" i="0" u="none" kern="1200" baseline="0">
          <a:solidFill>
            <a:schemeClr val="tx1"/>
          </a:solidFill>
          <a:latin typeface="Roboto" charset="0"/>
          <a:ea typeface="Roboto" charset="0"/>
          <a:cs typeface="Roboto" charset="0"/>
        </a:defRPr>
      </a:lvl4pPr>
      <a:lvl5pPr marL="2057400" lvl="4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1600" b="0" i="0" u="none" kern="1200" baseline="0">
          <a:solidFill>
            <a:schemeClr val="tx1"/>
          </a:solidFill>
          <a:latin typeface="Roboto" charset="0"/>
          <a:ea typeface="Roboto" charset="0"/>
          <a:cs typeface="Roboto" charset="0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4.xml"/><Relationship Id="rId2" Type="http://schemas.openxmlformats.org/officeDocument/2006/relationships/chart" Target="../charts/chart2.xml"/><Relationship Id="rId1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diagramColors" Target="../diagrams/colors2.xml"/><Relationship Id="rId8" Type="http://schemas.openxmlformats.org/officeDocument/2006/relationships/diagramQuickStyle" Target="../diagrams/quickStyle2.xml"/><Relationship Id="rId7" Type="http://schemas.openxmlformats.org/officeDocument/2006/relationships/diagramLayout" Target="../diagrams/layout2.xml"/><Relationship Id="rId6" Type="http://schemas.openxmlformats.org/officeDocument/2006/relationships/diagramData" Target="../diagrams/data2.xml"/><Relationship Id="rId5" Type="http://schemas.microsoft.com/office/2007/relationships/diagramDrawing" Target="../diagrams/drawing1.xml"/><Relationship Id="rId4" Type="http://schemas.openxmlformats.org/officeDocument/2006/relationships/diagramColors" Target="../diagrams/colors1.xml"/><Relationship Id="rId3" Type="http://schemas.openxmlformats.org/officeDocument/2006/relationships/diagramQuickStyle" Target="../diagrams/quickStyle1.xml"/><Relationship Id="rId2" Type="http://schemas.openxmlformats.org/officeDocument/2006/relationships/diagramLayout" Target="../diagrams/layout1.xml"/><Relationship Id="rId12" Type="http://schemas.openxmlformats.org/officeDocument/2006/relationships/notesSlide" Target="../notesSlides/notesSlide2.xml"/><Relationship Id="rId11" Type="http://schemas.openxmlformats.org/officeDocument/2006/relationships/slideLayout" Target="../slideLayouts/slideLayout8.xml"/><Relationship Id="rId10" Type="http://schemas.microsoft.com/office/2007/relationships/diagramDrawing" Target="../diagrams/drawing2.xml"/><Relationship Id="rId1" Type="http://schemas.openxmlformats.org/officeDocument/2006/relationships/diagramData" Target="../diagrams/data1.xml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4.xml"/><Relationship Id="rId5" Type="http://schemas.microsoft.com/office/2007/relationships/diagramDrawing" Target="../diagrams/drawing3.xml"/><Relationship Id="rId4" Type="http://schemas.openxmlformats.org/officeDocument/2006/relationships/diagramColors" Target="../diagrams/colors3.xml"/><Relationship Id="rId3" Type="http://schemas.openxmlformats.org/officeDocument/2006/relationships/diagramQuickStyle" Target="../diagrams/quickStyle3.xml"/><Relationship Id="rId2" Type="http://schemas.openxmlformats.org/officeDocument/2006/relationships/diagramLayout" Target="../diagrams/layout3.xml"/><Relationship Id="rId1" Type="http://schemas.openxmlformats.org/officeDocument/2006/relationships/diagramData" Target="../diagrams/data3.xml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microsoft.com/office/2007/relationships/diagramDrawing" Target="../diagrams/drawing4.xml"/><Relationship Id="rId4" Type="http://schemas.openxmlformats.org/officeDocument/2006/relationships/diagramColors" Target="../diagrams/colors4.xml"/><Relationship Id="rId3" Type="http://schemas.openxmlformats.org/officeDocument/2006/relationships/diagramQuickStyle" Target="../diagrams/quickStyle4.xml"/><Relationship Id="rId2" Type="http://schemas.openxmlformats.org/officeDocument/2006/relationships/diagramLayout" Target="../diagrams/layout4.xml"/><Relationship Id="rId1" Type="http://schemas.openxmlformats.org/officeDocument/2006/relationships/diagramData" Target="../diagrams/data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microsoft.com/office/2007/relationships/diagramDrawing" Target="../diagrams/drawing5.xml"/><Relationship Id="rId4" Type="http://schemas.openxmlformats.org/officeDocument/2006/relationships/diagramColors" Target="../diagrams/colors5.xml"/><Relationship Id="rId3" Type="http://schemas.openxmlformats.org/officeDocument/2006/relationships/diagramQuickStyle" Target="../diagrams/quickStyle5.xml"/><Relationship Id="rId2" Type="http://schemas.openxmlformats.org/officeDocument/2006/relationships/diagramLayout" Target="../diagrams/layout5.xml"/><Relationship Id="rId1" Type="http://schemas.openxmlformats.org/officeDocument/2006/relationships/diagramData" Target="../diagrams/data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chart" Target="../charts/char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microsoft.com/office/2007/relationships/diagramDrawing" Target="../diagrams/drawing6.xml"/><Relationship Id="rId4" Type="http://schemas.openxmlformats.org/officeDocument/2006/relationships/diagramColors" Target="../diagrams/colors6.xml"/><Relationship Id="rId3" Type="http://schemas.openxmlformats.org/officeDocument/2006/relationships/diagramQuickStyle" Target="../diagrams/quickStyle6.xml"/><Relationship Id="rId2" Type="http://schemas.openxmlformats.org/officeDocument/2006/relationships/diagramLayout" Target="../diagrams/layout6.xml"/><Relationship Id="rId1" Type="http://schemas.openxmlformats.org/officeDocument/2006/relationships/diagramData" Target="../diagrams/data6.xml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microsoft.com/office/2007/relationships/diagramDrawing" Target="../diagrams/drawing7.xml"/><Relationship Id="rId4" Type="http://schemas.openxmlformats.org/officeDocument/2006/relationships/diagramColors" Target="../diagrams/colors7.xml"/><Relationship Id="rId3" Type="http://schemas.openxmlformats.org/officeDocument/2006/relationships/diagramQuickStyle" Target="../diagrams/quickStyle7.xml"/><Relationship Id="rId2" Type="http://schemas.openxmlformats.org/officeDocument/2006/relationships/diagramLayout" Target="../diagrams/layout7.xml"/><Relationship Id="rId1" Type="http://schemas.openxmlformats.org/officeDocument/2006/relationships/diagramData" Target="../diagrams/data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microsoft.com/office/2007/relationships/diagramDrawing" Target="../diagrams/drawing8.xml"/><Relationship Id="rId4" Type="http://schemas.openxmlformats.org/officeDocument/2006/relationships/diagramColors" Target="../diagrams/colors8.xml"/><Relationship Id="rId3" Type="http://schemas.openxmlformats.org/officeDocument/2006/relationships/diagramQuickStyle" Target="../diagrams/quickStyle8.xml"/><Relationship Id="rId2" Type="http://schemas.openxmlformats.org/officeDocument/2006/relationships/diagramLayout" Target="../diagrams/layout8.xml"/><Relationship Id="rId1" Type="http://schemas.openxmlformats.org/officeDocument/2006/relationships/diagramData" Target="../diagrams/data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p>
            <a:r>
              <a:rPr lang="en-US" altLang="en-US" sz="3600"/>
              <a:t>La hominimia en las cooperativas agropecuarias de Cuba: implicaciones legales y de identidad organizacional</a:t>
            </a:r>
            <a:endParaRPr lang="en-US" altLang="en-US" sz="360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en-US" altLang="en-US"/>
          </a:p>
          <a:p>
            <a:r>
              <a:rPr lang="en-US" altLang="en-US"/>
              <a:t>Lic. Armando Luis Lorenzo Cruz</a:t>
            </a:r>
            <a:endParaRPr lang="en-US" altLang="en-US"/>
          </a:p>
          <a:p>
            <a:r>
              <a:rPr lang="en-US" altLang="en-US"/>
              <a:t>Socio y Administrador</a:t>
            </a:r>
            <a:endParaRPr lang="en-US" altLang="en-US"/>
          </a:p>
          <a:p>
            <a:r>
              <a:rPr lang="en-US" altLang="en-US"/>
              <a:t>EMPREZAR S.U.R.L.</a:t>
            </a:r>
            <a:endParaRPr lang="en-US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pPr algn="l"/>
            <a:r>
              <a:rPr lang="en-US"/>
              <a:t>Situación problémica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/>
        <p:txBody>
          <a:bodyPr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/>
              <a:t>Problemas de diferenciación</a:t>
            </a:r>
            <a:endParaRPr lang="en-US" sz="180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/>
              <a:t>Problemas de identidad</a:t>
            </a:r>
            <a:endParaRPr lang="en-US" sz="180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/>
              <a:t>Problemas de posicionamiento</a:t>
            </a:r>
            <a:endParaRPr lang="en-US" sz="180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/>
              <a:t>Problemas de registrabilidad</a:t>
            </a:r>
            <a:endParaRPr lang="en-US" sz="1800"/>
          </a:p>
        </p:txBody>
      </p:sp>
      <p:pic>
        <p:nvPicPr>
          <p:cNvPr id="18" name="Content Placeholder 10" descr="Copilot_20251006_232904"/>
          <p:cNvPicPr>
            <a:picLocks noChangeAspect="1"/>
          </p:cNvPicPr>
          <p:nvPr/>
        </p:nvPicPr>
        <p:blipFill>
          <a:blip r:embed="rId1"/>
          <a:srcRect b="53029"/>
          <a:stretch>
            <a:fillRect/>
          </a:stretch>
        </p:blipFill>
        <p:spPr>
          <a:xfrm>
            <a:off x="5183505" y="1295400"/>
            <a:ext cx="6172200" cy="434911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es-MX"/>
              <a:t>4644 cooperativas agropecuarias</a:t>
            </a:r>
            <a:endParaRPr lang="en-US" altLang="es-MX"/>
          </a:p>
        </p:txBody>
      </p:sp>
      <p:graphicFrame>
        <p:nvGraphicFramePr>
          <p:cNvPr id="4" name="Marcador de posición de contenido 3"/>
          <p:cNvGraphicFramePr/>
          <p:nvPr>
            <p:ph sz="half" idx="1"/>
          </p:nvPr>
        </p:nvGraphicFramePr>
        <p:xfrm>
          <a:off x="1213485" y="2329815"/>
          <a:ext cx="4169410" cy="3067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9" name="Marcador de posición de contenido 8"/>
          <p:cNvGraphicFramePr/>
          <p:nvPr>
            <p:ph sz="half" idx="2"/>
          </p:nvPr>
        </p:nvGraphicFramePr>
        <p:xfrm>
          <a:off x="6205728" y="1600200"/>
          <a:ext cx="5376672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es-MX"/>
              <a:t>Denominaciones que más se repiten</a:t>
            </a:r>
            <a:endParaRPr lang="en-US" altLang="es-MX"/>
          </a:p>
        </p:txBody>
      </p:sp>
      <p:graphicFrame>
        <p:nvGraphicFramePr>
          <p:cNvPr id="9" name="Marcador de posición de contenido 8"/>
          <p:cNvGraphicFramePr/>
          <p:nvPr>
            <p:ph idx="1"/>
          </p:nvPr>
        </p:nvGraphicFramePr>
        <p:xfrm>
          <a:off x="609600" y="1833880"/>
          <a:ext cx="10972800" cy="4028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423785" y="457200"/>
            <a:ext cx="4342765" cy="1600200"/>
          </a:xfrm>
        </p:spPr>
        <p:txBody>
          <a:bodyPr/>
          <a:p>
            <a:pPr algn="l"/>
            <a:r>
              <a:rPr lang="en-US" altLang="en-US">
                <a:sym typeface="+mn-ea"/>
              </a:rPr>
              <a:t>Decreto-Ley 76/2023 De las Cooperativas Agropecuarias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>
          <a:xfrm>
            <a:off x="7423468" y="2057400"/>
            <a:ext cx="3932237" cy="3811588"/>
          </a:xfrm>
        </p:spPr>
        <p:txBody>
          <a:bodyPr/>
          <a:p>
            <a:r>
              <a:rPr lang="en-US" altLang="es-MX">
                <a:sym typeface="+mn-ea"/>
              </a:rPr>
              <a:t>El nombre/denominación de la cooperativa a crear se hace constar en:</a:t>
            </a:r>
            <a:endParaRPr lang="en-US" altLang="es-MX">
              <a:sym typeface="+mn-ea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es-MX">
                <a:sym typeface="+mn-ea"/>
              </a:rPr>
              <a:t>el expediente para la solicitud ante el CAM</a:t>
            </a:r>
            <a:endParaRPr lang="en-US" altLang="es-MX">
              <a:sym typeface="+mn-ea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es-MX">
                <a:sym typeface="+mn-ea"/>
              </a:rPr>
              <a:t>la escritura pública notarial de constitución</a:t>
            </a:r>
            <a:endParaRPr lang="en-US" altLang="es-MX">
              <a:sym typeface="+mn-ea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es-MX">
                <a:sym typeface="+mn-ea"/>
              </a:rPr>
              <a:t>el acta de la asamblea de constitución de la cooperativa</a:t>
            </a:r>
            <a:endParaRPr lang="en-US" altLang="es-MX">
              <a:sym typeface="+mn-ea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es-MX">
                <a:sym typeface="+mn-ea"/>
              </a:rPr>
              <a:t>los estatutos</a:t>
            </a:r>
            <a:endParaRPr lang="en-US" altLang="es-MX">
              <a:sym typeface="+mn-ea"/>
            </a:endParaRPr>
          </a:p>
          <a:p>
            <a:r>
              <a:rPr lang="en-US" altLang="en-US">
                <a:sym typeface="+mn-ea"/>
              </a:rPr>
              <a:t>No se establecen limitantes en la denominación.</a:t>
            </a:r>
            <a:endParaRPr lang="en-US" altLang="en-US">
              <a:sym typeface="+mn-ea"/>
            </a:endParaRPr>
          </a:p>
          <a:p>
            <a:endParaRPr lang="en-US" altLang="en-US">
              <a:sym typeface="+mn-ea"/>
            </a:endParaRPr>
          </a:p>
          <a:p>
            <a:pPr marL="0" indent="0">
              <a:buNone/>
            </a:pPr>
            <a:r>
              <a:rPr lang="en-US" altLang="es-MX">
                <a:sym typeface="+mn-ea"/>
              </a:rPr>
              <a:t>Adquiere personalidad jur</a:t>
            </a:r>
            <a:r>
              <a:rPr lang="en-US" altLang="en-US">
                <a:sym typeface="+mn-ea"/>
              </a:rPr>
              <a:t>í</a:t>
            </a:r>
            <a:r>
              <a:rPr lang="en-US" altLang="es-MX">
                <a:sym typeface="+mn-ea"/>
              </a:rPr>
              <a:t>dica a partir de su inscripci</a:t>
            </a:r>
            <a:r>
              <a:rPr lang="en-US" altLang="en-US">
                <a:sym typeface="+mn-ea"/>
              </a:rPr>
              <a:t>ó</a:t>
            </a:r>
            <a:r>
              <a:rPr lang="en-US" altLang="es-MX">
                <a:sym typeface="+mn-ea"/>
              </a:rPr>
              <a:t>n en el</a:t>
            </a:r>
            <a:r>
              <a:rPr lang="en-US" altLang="en-US">
                <a:sym typeface="+mn-ea"/>
              </a:rPr>
              <a:t> </a:t>
            </a:r>
            <a:r>
              <a:rPr lang="en-US" altLang="es-MX">
                <a:sym typeface="+mn-ea"/>
              </a:rPr>
              <a:t>Registro Mercantil (que sí establece limitantes).</a:t>
            </a:r>
            <a:endParaRPr lang="en-US" altLang="en-US"/>
          </a:p>
        </p:txBody>
      </p:sp>
      <p:graphicFrame>
        <p:nvGraphicFramePr>
          <p:cNvPr id="8" name="Marcador de posición de contenido 3"/>
          <p:cNvGraphicFramePr/>
          <p:nvPr/>
        </p:nvGraphicFramePr>
        <p:xfrm>
          <a:off x="381000" y="939800"/>
          <a:ext cx="6348095" cy="4922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graphicFrame>
        <p:nvGraphicFramePr>
          <p:cNvPr id="12" name="Diagram 11"/>
          <p:cNvGraphicFramePr/>
          <p:nvPr/>
        </p:nvGraphicFramePr>
        <p:xfrm>
          <a:off x="8458200" y="3810000"/>
          <a:ext cx="3155950" cy="35115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10" name="Diagram 9"/>
          <p:cNvGraphicFramePr/>
          <p:nvPr/>
        </p:nvGraphicFramePr>
        <p:xfrm>
          <a:off x="1320165" y="2133600"/>
          <a:ext cx="9556750" cy="2895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>
          <a:xfrm>
            <a:off x="609600" y="2134235"/>
            <a:ext cx="2318385" cy="2894965"/>
          </a:xfrm>
        </p:spPr>
        <p:txBody>
          <a:bodyPr anchor="ctr" anchorCtr="0"/>
          <a:p>
            <a:pPr marL="0" indent="0" algn="r">
              <a:buNone/>
            </a:pPr>
            <a:r>
              <a:rPr lang="en-US" altLang="es-MX">
                <a:sym typeface="+mn-ea"/>
              </a:rPr>
              <a:t>Proceso de constituci</a:t>
            </a:r>
            <a:r>
              <a:rPr lang="en-US" altLang="en-US">
                <a:sym typeface="+mn-ea"/>
              </a:rPr>
              <a:t>ó</a:t>
            </a:r>
            <a:r>
              <a:rPr lang="en-US" altLang="es-MX">
                <a:sym typeface="+mn-ea"/>
              </a:rPr>
              <a:t>n seg</a:t>
            </a:r>
            <a:r>
              <a:rPr lang="en-US" altLang="en-US">
                <a:sym typeface="+mn-ea"/>
              </a:rPr>
              <a:t>ú</a:t>
            </a:r>
            <a:r>
              <a:rPr lang="en-US" altLang="es-MX">
                <a:sym typeface="+mn-ea"/>
              </a:rPr>
              <a:t>n se establece en el presente Decreto-Ley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>
          <a:xfrm>
            <a:off x="9202420" y="2132965"/>
            <a:ext cx="2379980" cy="2896235"/>
          </a:xfrm>
        </p:spPr>
        <p:txBody>
          <a:bodyPr anchor="ctr" anchorCtr="0"/>
          <a:p>
            <a:pPr marL="0" indent="0">
              <a:buNone/>
            </a:pPr>
            <a:r>
              <a:rPr lang="en-US" altLang="es-MX">
                <a:sym typeface="+mn-ea"/>
              </a:rPr>
              <a:t>Elaboran o adecuan sus reglamentos internos</a:t>
            </a:r>
            <a:r>
              <a:rPr lang="en-US" altLang="en-US">
                <a:sym typeface="+mn-ea"/>
              </a:rPr>
              <a:t> </a:t>
            </a:r>
            <a:r>
              <a:rPr lang="en-US" altLang="es-MX">
                <a:sym typeface="+mn-ea"/>
              </a:rPr>
              <a:t>y formalizan los Estatutos</a:t>
            </a:r>
            <a:endParaRPr lang="en-US"/>
          </a:p>
        </p:txBody>
      </p:sp>
      <p:sp>
        <p:nvSpPr>
          <p:cNvPr id="11" name="Text Box 10"/>
          <p:cNvSpPr txBox="1"/>
          <p:nvPr/>
        </p:nvSpPr>
        <p:spPr>
          <a:xfrm>
            <a:off x="8610600" y="5105400"/>
            <a:ext cx="3319145" cy="100584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en-US" sz="1800" i="1">
                <a:solidFill>
                  <a:schemeClr val="dk1"/>
                </a:solidFill>
                <a:latin typeface="Calibri" panose="020F0502020204030204" charset="0"/>
                <a:cs typeface="Calibri" panose="020F0502020204030204" charset="0"/>
                <a:sym typeface="+mn-ea"/>
              </a:rPr>
              <a:t>¿</a:t>
            </a:r>
            <a:r>
              <a:rPr lang="en-US" altLang="en-US" sz="1800" i="1">
                <a:solidFill>
                  <a:schemeClr val="dk1"/>
                </a:solidFill>
                <a:latin typeface="Roboto" charset="0"/>
                <a:cs typeface="Roboto" charset="0"/>
                <a:sym typeface="+mn-ea"/>
              </a:rPr>
              <a:t>Registro Mercantil?</a:t>
            </a:r>
            <a:endParaRPr lang="en-US" altLang="en-US" sz="1800" i="1">
              <a:solidFill>
                <a:schemeClr val="dk1"/>
              </a:solidFill>
              <a:latin typeface="Roboto" charset="0"/>
              <a:cs typeface="Roboto" charset="0"/>
            </a:endParaRPr>
          </a:p>
        </p:txBody>
      </p:sp>
      <p:sp>
        <p:nvSpPr>
          <p:cNvPr id="14" name="Title 3"/>
          <p:cNvSpPr>
            <a:spLocks noGrp="1"/>
          </p:cNvSpPr>
          <p:nvPr/>
        </p:nvSpPr>
        <p:spPr>
          <a:xfrm>
            <a:off x="7423785" y="457200"/>
            <a:ext cx="4342765" cy="1600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>
            <a:lvl1pPr marL="0" lvl="0" indent="0" algn="r" defTabSz="91440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 i="0" u="none" kern="1200" baseline="0">
                <a:solidFill>
                  <a:srgbClr val="100A8C"/>
                </a:solidFill>
                <a:latin typeface="Roboto" charset="0"/>
                <a:ea typeface="Roboto" charset="0"/>
                <a:cs typeface="Roboto" charset="0"/>
              </a:defRPr>
            </a:lvl1pPr>
          </a:lstStyle>
          <a:p>
            <a:pPr algn="l"/>
            <a:r>
              <a:rPr lang="en-US" altLang="en-US">
                <a:sym typeface="+mn-ea"/>
              </a:rPr>
              <a:t>Decreto-Ley 76/2023 De las Cooperativas Agropecuarias</a:t>
            </a:r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ANTECEDENTES</a:t>
            </a:r>
            <a:endParaRPr lang="en-US"/>
          </a:p>
        </p:txBody>
      </p:sp>
      <p:graphicFrame>
        <p:nvGraphicFramePr>
          <p:cNvPr id="5" name="Content Placeholder 4"/>
          <p:cNvGraphicFramePr/>
          <p:nvPr>
            <p:ph idx="1"/>
          </p:nvPr>
        </p:nvGraphicFramePr>
        <p:xfrm>
          <a:off x="609600" y="1833880"/>
          <a:ext cx="10972800" cy="40284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sp>
        <p:nvSpPr>
          <p:cNvPr id="7" name="Text Box 6"/>
          <p:cNvSpPr txBox="1"/>
          <p:nvPr/>
        </p:nvSpPr>
        <p:spPr>
          <a:xfrm>
            <a:off x="4114800" y="4876800"/>
            <a:ext cx="1829435" cy="55435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lvl="1"/>
            <a:r>
              <a:rPr lang="en-US" altLang="en-US" sz="800">
                <a:solidFill>
                  <a:schemeClr val="dk1"/>
                </a:solidFill>
                <a:latin typeface="Roboto" charset="0"/>
                <a:cs typeface="Roboto" charset="0"/>
                <a:sym typeface="+mn-ea"/>
              </a:rPr>
              <a:t>Registro de Entidades Agropecuarias No Estatales (REANE) </a:t>
            </a:r>
            <a:endParaRPr lang="en-US" altLang="en-US" sz="800">
              <a:solidFill>
                <a:schemeClr val="dk1"/>
              </a:solidFill>
              <a:latin typeface="Roboto" charset="0"/>
              <a:cs typeface="Roboto" charset="0"/>
            </a:endParaRPr>
          </a:p>
          <a:p>
            <a:endParaRPr lang="en-US" sz="800">
              <a:latin typeface="Roboto" charset="0"/>
              <a:cs typeface="Roboto" charset="0"/>
            </a:endParaRPr>
          </a:p>
        </p:txBody>
      </p:sp>
      <p:sp>
        <p:nvSpPr>
          <p:cNvPr id="8" name="Text Box 7"/>
          <p:cNvSpPr txBox="1"/>
          <p:nvPr/>
        </p:nvSpPr>
        <p:spPr>
          <a:xfrm>
            <a:off x="4114800" y="5431155"/>
            <a:ext cx="1289050" cy="5988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sz="800">
                <a:latin typeface="Roboto" charset="0"/>
                <a:cs typeface="Roboto" charset="0"/>
              </a:rPr>
              <a:t>Registro Estatal de Unidades Básicas de Producción Cooperativa (REUCO)</a:t>
            </a:r>
            <a:endParaRPr lang="en-US" sz="800">
              <a:latin typeface="Roboto" charset="0"/>
              <a:cs typeface="Roboto" charset="0"/>
            </a:endParaRPr>
          </a:p>
        </p:txBody>
      </p:sp>
      <p:sp>
        <p:nvSpPr>
          <p:cNvPr id="9" name="Text Box 8"/>
          <p:cNvSpPr txBox="1"/>
          <p:nvPr/>
        </p:nvSpPr>
        <p:spPr>
          <a:xfrm>
            <a:off x="1066800" y="5181600"/>
            <a:ext cx="1829435" cy="55435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lvl="1"/>
            <a:r>
              <a:rPr lang="en-US" altLang="en-US" sz="800">
                <a:solidFill>
                  <a:schemeClr val="dk1"/>
                </a:solidFill>
                <a:latin typeface="Roboto" charset="0"/>
                <a:cs typeface="Roboto" charset="0"/>
                <a:sym typeface="+mn-ea"/>
              </a:rPr>
              <a:t>Directorio de Unidades Institucionales y Establecimientos (DUINE) </a:t>
            </a:r>
            <a:endParaRPr lang="en-US" altLang="en-US" sz="800">
              <a:solidFill>
                <a:schemeClr val="dk1"/>
              </a:solidFill>
              <a:latin typeface="Roboto" charset="0"/>
              <a:cs typeface="Roboto" charset="0"/>
            </a:endParaRPr>
          </a:p>
          <a:p>
            <a:endParaRPr lang="en-US" sz="800">
              <a:latin typeface="Roboto" charset="0"/>
              <a:cs typeface="Roboto" charset="0"/>
            </a:endParaRPr>
          </a:p>
        </p:txBody>
      </p:sp>
      <p:sp>
        <p:nvSpPr>
          <p:cNvPr id="10" name="Text Box 9"/>
          <p:cNvSpPr txBox="1"/>
          <p:nvPr/>
        </p:nvSpPr>
        <p:spPr>
          <a:xfrm>
            <a:off x="5334000" y="2133600"/>
            <a:ext cx="1579880" cy="55435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en-US" sz="800">
                <a:solidFill>
                  <a:schemeClr val="dk1"/>
                </a:solidFill>
                <a:latin typeface="Roboto" charset="0"/>
                <a:cs typeface="Roboto" charset="0"/>
                <a:sym typeface="+mn-ea"/>
              </a:rPr>
              <a:t>Decreto - Ley No. 203/1999 De marcas y otros signos distintivos</a:t>
            </a:r>
            <a:endParaRPr lang="en-US" sz="800">
              <a:latin typeface="Roboto" charset="0"/>
              <a:cs typeface="Roboto" charset="0"/>
            </a:endParaRPr>
          </a:p>
        </p:txBody>
      </p:sp>
      <p:sp>
        <p:nvSpPr>
          <p:cNvPr id="11" name="Text Box 10"/>
          <p:cNvSpPr txBox="1"/>
          <p:nvPr/>
        </p:nvSpPr>
        <p:spPr>
          <a:xfrm>
            <a:off x="1447800" y="1981200"/>
            <a:ext cx="1579880" cy="55435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en-US" sz="800">
                <a:latin typeface="Roboto" charset="0"/>
                <a:cs typeface="Roboto" charset="0"/>
              </a:rPr>
              <a:t>Decreto-Ley No. 26/2021 “Modificativo del Decreto - Ley No. 226 Del Registro Mercantil</a:t>
            </a:r>
            <a:endParaRPr lang="en-US" altLang="en-US" sz="800">
              <a:latin typeface="Roboto" charset="0"/>
              <a:cs typeface="Roboto" charset="0"/>
            </a:endParaRPr>
          </a:p>
        </p:txBody>
      </p:sp>
      <p:sp>
        <p:nvSpPr>
          <p:cNvPr id="12" name="Text Box 11"/>
          <p:cNvSpPr txBox="1"/>
          <p:nvPr/>
        </p:nvSpPr>
        <p:spPr>
          <a:xfrm>
            <a:off x="4800600" y="1812290"/>
            <a:ext cx="1579880" cy="32131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en-US" sz="800">
                <a:latin typeface="Roboto" charset="0"/>
                <a:cs typeface="Roboto" charset="0"/>
              </a:rPr>
              <a:t>Decreto - Ley No. 226/2001 Del Registro Mercantil</a:t>
            </a:r>
            <a:endParaRPr lang="en-US" altLang="en-US" sz="800">
              <a:latin typeface="Roboto" charset="0"/>
              <a:cs typeface="Roboto" charset="0"/>
            </a:endParaRPr>
          </a:p>
        </p:txBody>
      </p:sp>
      <p:sp>
        <p:nvSpPr>
          <p:cNvPr id="13" name="Text Box 12"/>
          <p:cNvSpPr txBox="1"/>
          <p:nvPr/>
        </p:nvSpPr>
        <p:spPr>
          <a:xfrm>
            <a:off x="6477000" y="5943600"/>
            <a:ext cx="5080000" cy="645160"/>
          </a:xfrm>
          <a:prstGeom prst="rect">
            <a:avLst/>
          </a:prstGeom>
        </p:spPr>
        <p:txBody>
          <a:bodyPr>
            <a:spAutoFit/>
          </a:bodyPr>
          <a:p>
            <a:pPr marL="0" indent="0" algn="r"/>
            <a:r>
              <a:rPr lang="en-US" altLang="zh-CN" sz="900" b="0" i="1">
                <a:solidFill>
                  <a:schemeClr val="accent1"/>
                </a:solidFill>
                <a:latin typeface="Roboto" charset="0"/>
                <a:ea typeface="Arial" panose="020B0604020202020204"/>
                <a:cs typeface="Roboto" charset="0"/>
              </a:rPr>
              <a:t>“...ya tienen personalidad jurídica y se encuentran registradas en el Registro de la ONEI con su CÓDIGO. De manera progresiva a partir de cronograma realizado por las instituciones mencionadas, y con el otorgamiento de escritura de Reconocimiento de CA se presentan ante el registrador mercantil y se inscriben...”</a:t>
            </a:r>
            <a:endParaRPr lang="en-US" altLang="zh-CN" sz="900" b="0" i="1">
              <a:solidFill>
                <a:schemeClr val="accent1"/>
              </a:solidFill>
              <a:latin typeface="Roboto" charset="0"/>
              <a:ea typeface="Arial" panose="020B0604020202020204"/>
              <a:cs typeface="Roboto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es-MX"/>
              <a:t>Implicaciones legales. Registro Mercantil</a:t>
            </a:r>
            <a:endParaRPr lang="en-US" altLang="es-MX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/>
          <a:p>
            <a:pPr algn="just"/>
            <a:r>
              <a:rPr lang="en-US" altLang="en-US" b="1"/>
              <a:t>DL 226/2001 Del Registro Mercantil (anotado y concordado)</a:t>
            </a:r>
            <a:endParaRPr lang="en-US" altLang="es-MX" b="1"/>
          </a:p>
          <a:p>
            <a:pPr algn="just"/>
            <a:r>
              <a:rPr lang="en-US" altLang="es-MX"/>
              <a:t>Art</a:t>
            </a:r>
            <a:r>
              <a:rPr lang="en-US" altLang="en-US"/>
              <a:t>í</a:t>
            </a:r>
            <a:r>
              <a:rPr lang="en-US" altLang="es-MX"/>
              <a:t>culo 4.1. El Registro Mercantil no puede inscribir empresas estatales, sociedades</a:t>
            </a:r>
            <a:r>
              <a:rPr lang="en-US" altLang="en-US"/>
              <a:t> </a:t>
            </a:r>
            <a:r>
              <a:rPr lang="en-US" altLang="es-MX"/>
              <a:t>mercantiles u </a:t>
            </a:r>
            <a:r>
              <a:rPr lang="en-US" altLang="es-MX" b="1"/>
              <a:t>otros sujetos</a:t>
            </a:r>
            <a:r>
              <a:rPr lang="en-US" altLang="es-MX"/>
              <a:t>, cuya denominaci</a:t>
            </a:r>
            <a:r>
              <a:rPr lang="en-US" altLang="en-US"/>
              <a:t>ó</a:t>
            </a:r>
            <a:r>
              <a:rPr lang="en-US" altLang="es-MX"/>
              <a:t>n sea </a:t>
            </a:r>
            <a:r>
              <a:rPr lang="en-US" altLang="es-MX" b="1"/>
              <a:t>id</a:t>
            </a:r>
            <a:r>
              <a:rPr lang="en-US" altLang="en-US" b="1"/>
              <a:t>é</a:t>
            </a:r>
            <a:r>
              <a:rPr lang="en-US" altLang="es-MX" b="1"/>
              <a:t>ntica </a:t>
            </a:r>
            <a:r>
              <a:rPr lang="en-US" altLang="es-MX"/>
              <a:t>o </a:t>
            </a:r>
            <a:r>
              <a:rPr lang="en-US" altLang="es-MX" b="1"/>
              <a:t>similar </a:t>
            </a:r>
            <a:r>
              <a:rPr lang="en-US" altLang="es-MX"/>
              <a:t>a otra que se encuentre</a:t>
            </a:r>
            <a:r>
              <a:rPr lang="en-US" altLang="en-US"/>
              <a:t> </a:t>
            </a:r>
            <a:r>
              <a:rPr lang="en-US" altLang="es-MX"/>
              <a:t>previamente inscripta.</a:t>
            </a:r>
            <a:endParaRPr lang="en-US" altLang="es-MX"/>
          </a:p>
          <a:p>
            <a:pPr algn="just"/>
            <a:r>
              <a:rPr lang="en-US" altLang="es-MX"/>
              <a:t>2. El Registrador Mercantil se abstiene de inscribir a las empresas estatales, sociedades</a:t>
            </a:r>
            <a:r>
              <a:rPr lang="en-US" altLang="en-US"/>
              <a:t> </a:t>
            </a:r>
            <a:r>
              <a:rPr lang="en-US" altLang="es-MX"/>
              <a:t>mercantiles u otros sujetos, cuya denominaci</a:t>
            </a:r>
            <a:r>
              <a:rPr lang="en-US" altLang="en-US"/>
              <a:t>ó</a:t>
            </a:r>
            <a:r>
              <a:rPr lang="en-US" altLang="es-MX"/>
              <a:t>n le conste, por notoria, que coincide con</a:t>
            </a:r>
            <a:r>
              <a:rPr lang="en-US" altLang="en-US"/>
              <a:t> </a:t>
            </a:r>
            <a:r>
              <a:rPr lang="en-US" altLang="es-MX"/>
              <a:t>la de otra entidad preexistente, aunque no se encuentre inscripta en el Registro Mercantil.</a:t>
            </a:r>
            <a:endParaRPr lang="en-US" altLang="es-MX"/>
          </a:p>
        </p:txBody>
      </p:sp>
      <p:sp>
        <p:nvSpPr>
          <p:cNvPr id="4" name="Text Box 3"/>
          <p:cNvSpPr txBox="1"/>
          <p:nvPr/>
        </p:nvSpPr>
        <p:spPr>
          <a:xfrm>
            <a:off x="6061075" y="5410200"/>
            <a:ext cx="5521325" cy="829945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 algn="r"/>
            <a:r>
              <a:rPr lang="en-US" altLang="zh-CN" sz="1600" b="0" i="1">
                <a:solidFill>
                  <a:schemeClr val="accent1"/>
                </a:solidFill>
                <a:latin typeface="Roboto" charset="0"/>
                <a:ea typeface="Arial" panose="020B0604020202020204"/>
                <a:cs typeface="Roboto" charset="0"/>
              </a:rPr>
              <a:t>“...se entendió por el Grupo de Trabajo Central que atiende las CA, mantener su denominación y distinguirlas por su municipio, provincia y clasificación.”</a:t>
            </a:r>
            <a:endParaRPr lang="en-US" altLang="zh-CN" sz="1600" b="0" i="1">
              <a:solidFill>
                <a:schemeClr val="accent1"/>
              </a:solidFill>
              <a:latin typeface="Roboto" charset="0"/>
              <a:ea typeface="Arial" panose="020B0604020202020204"/>
              <a:cs typeface="Roboto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graphicFrame>
        <p:nvGraphicFramePr>
          <p:cNvPr id="10" name="Content Placeholder 9"/>
          <p:cNvGraphicFramePr/>
          <p:nvPr>
            <p:ph idx="1"/>
          </p:nvPr>
        </p:nvGraphicFramePr>
        <p:xfrm>
          <a:off x="609600" y="1005840"/>
          <a:ext cx="10972800" cy="48564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sp>
        <p:nvSpPr>
          <p:cNvPr id="13" name="Text Box 12"/>
          <p:cNvSpPr txBox="1"/>
          <p:nvPr/>
        </p:nvSpPr>
        <p:spPr>
          <a:xfrm>
            <a:off x="9144000" y="4953000"/>
            <a:ext cx="2062480" cy="50546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algn="l"/>
            <a:r>
              <a:rPr lang="en-US" altLang="en-US" sz="900" i="1">
                <a:latin typeface="Roboto" charset="0"/>
                <a:cs typeface="Roboto" charset="0"/>
                <a:sym typeface="+mn-ea"/>
              </a:rPr>
              <a:t>Identidad Corporativa.</a:t>
            </a:r>
            <a:endParaRPr lang="en-US" altLang="en-US" sz="900" i="1">
              <a:latin typeface="Roboto" charset="0"/>
              <a:cs typeface="Roboto" charset="0"/>
              <a:sym typeface="+mn-ea"/>
            </a:endParaRPr>
          </a:p>
          <a:p>
            <a:pPr algn="l"/>
            <a:r>
              <a:rPr lang="en-US" altLang="en-US" sz="900" i="1">
                <a:latin typeface="Roboto" charset="0"/>
                <a:cs typeface="Roboto" charset="0"/>
                <a:sym typeface="+mn-ea"/>
              </a:rPr>
              <a:t>Joan Costa.</a:t>
            </a:r>
            <a:endParaRPr lang="en-US" altLang="en-US" sz="900" i="1">
              <a:latin typeface="Roboto" charset="0"/>
              <a:cs typeface="Roboto" charset="0"/>
              <a:sym typeface="+mn-ea"/>
            </a:endParaRPr>
          </a:p>
          <a:p>
            <a:pPr algn="l"/>
            <a:r>
              <a:rPr lang="en-US" altLang="en-US" sz="900" i="1">
                <a:latin typeface="Roboto" charset="0"/>
                <a:cs typeface="Roboto" charset="0"/>
                <a:sym typeface="+mn-ea"/>
              </a:rPr>
              <a:t>Editorial Trillas, 1993.</a:t>
            </a:r>
            <a:endParaRPr lang="en-US" altLang="en-US" sz="900" i="1">
              <a:latin typeface="Roboto" charset="0"/>
              <a:cs typeface="Roboto" charset="0"/>
              <a:sym typeface="+mn-ea"/>
            </a:endParaRPr>
          </a:p>
        </p:txBody>
      </p:sp>
      <p:sp>
        <p:nvSpPr>
          <p:cNvPr id="14" name="Text Box 13"/>
          <p:cNvSpPr txBox="1"/>
          <p:nvPr/>
        </p:nvSpPr>
        <p:spPr>
          <a:xfrm>
            <a:off x="8839200" y="1828800"/>
            <a:ext cx="2515235" cy="142621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algn="l"/>
            <a:r>
              <a:rPr lang="en-US" altLang="en-US" sz="1400" b="1">
                <a:latin typeface="Roboto" charset="0"/>
                <a:cs typeface="Roboto" charset="0"/>
                <a:sym typeface="+mn-ea"/>
              </a:rPr>
              <a:t>«Principio de Joyce»</a:t>
            </a:r>
            <a:endParaRPr lang="en-US" altLang="en-US" sz="1400" b="1">
              <a:latin typeface="Roboto" charset="0"/>
              <a:cs typeface="Roboto" charset="0"/>
              <a:sym typeface="+mn-ea"/>
            </a:endParaRPr>
          </a:p>
          <a:p>
            <a:pPr algn="l"/>
            <a:r>
              <a:rPr lang="en-US" altLang="en-US" sz="1400">
                <a:latin typeface="Roboto" charset="0"/>
                <a:cs typeface="Roboto" charset="0"/>
                <a:sym typeface="+mn-ea"/>
              </a:rPr>
              <a:t>nombres con un simbolismo fonético deseado (también llamado simbolismo </a:t>
            </a:r>
            <a:endParaRPr lang="en-US" altLang="en-US" sz="1400">
              <a:latin typeface="Roboto" charset="0"/>
              <a:cs typeface="Roboto" charset="0"/>
              <a:sym typeface="+mn-ea"/>
            </a:endParaRPr>
          </a:p>
          <a:p>
            <a:pPr algn="l"/>
            <a:r>
              <a:rPr lang="en-US" altLang="en-US" sz="1400">
                <a:latin typeface="Roboto" charset="0"/>
                <a:cs typeface="Roboto" charset="0"/>
                <a:sym typeface="+mn-ea"/>
              </a:rPr>
              <a:t>del sonido).</a:t>
            </a:r>
            <a:endParaRPr lang="en-US" altLang="en-US" sz="1400">
              <a:latin typeface="Roboto" charset="0"/>
              <a:cs typeface="Roboto" charset="0"/>
              <a:sym typeface="+mn-ea"/>
            </a:endParaRPr>
          </a:p>
        </p:txBody>
      </p:sp>
      <p:sp>
        <p:nvSpPr>
          <p:cNvPr id="15" name="Text Box 14"/>
          <p:cNvSpPr txBox="1"/>
          <p:nvPr/>
        </p:nvSpPr>
        <p:spPr>
          <a:xfrm>
            <a:off x="9144000" y="5557520"/>
            <a:ext cx="2479675" cy="102870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algn="l"/>
            <a:r>
              <a:rPr lang="en-US" altLang="en-US" sz="900" i="1">
                <a:latin typeface="Roboto" charset="0"/>
                <a:cs typeface="Roboto" charset="0"/>
                <a:sym typeface="+mn-ea"/>
              </a:rPr>
              <a:t>Leslie Collins; A Name to Compare With A Discussion of the Naming of New Brands. European Journal of Marketing 1 May 1977; 11 (5): 337–363.</a:t>
            </a:r>
            <a:endParaRPr lang="en-US" altLang="en-US" sz="900" i="1">
              <a:latin typeface="Roboto" charset="0"/>
              <a:cs typeface="Roboto" charset="0"/>
              <a:sym typeface="+mn-ea"/>
            </a:endParaRPr>
          </a:p>
        </p:txBody>
      </p:sp>
      <p:sp>
        <p:nvSpPr>
          <p:cNvPr id="16" name="Text Box 15"/>
          <p:cNvSpPr txBox="1"/>
          <p:nvPr/>
        </p:nvSpPr>
        <p:spPr>
          <a:xfrm>
            <a:off x="609600" y="3810000"/>
            <a:ext cx="2624455" cy="142621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algn="r"/>
            <a:r>
              <a:rPr lang="en-US" altLang="en-US" sz="1400" b="1">
                <a:latin typeface="Roboto" charset="0"/>
                <a:cs typeface="Roboto" charset="0"/>
                <a:sym typeface="+mn-ea"/>
              </a:rPr>
              <a:t>«Principio de Julieta</a:t>
            </a:r>
            <a:r>
              <a:rPr lang="en-US" altLang="en-US" sz="1400" b="1">
                <a:latin typeface="Roboto" charset="0"/>
                <a:cs typeface="Roboto" charset="0"/>
                <a:sym typeface="+mn-ea"/>
              </a:rPr>
              <a:t>»</a:t>
            </a:r>
            <a:endParaRPr lang="en-US" altLang="en-US" sz="1400" b="1">
              <a:latin typeface="Roboto" charset="0"/>
              <a:cs typeface="Roboto" charset="0"/>
              <a:sym typeface="+mn-ea"/>
            </a:endParaRPr>
          </a:p>
          <a:p>
            <a:pPr algn="r"/>
            <a:r>
              <a:rPr lang="en-US" altLang="en-US" sz="1400">
                <a:latin typeface="Roboto" charset="0"/>
                <a:cs typeface="Roboto" charset="0"/>
                <a:sym typeface="+mn-ea"/>
              </a:rPr>
              <a:t>elegir un nombre cualquiera y establecerlo en la mente de los consumidores a través de la repetición. </a:t>
            </a:r>
            <a:endParaRPr lang="en-US" altLang="en-US" sz="1400">
              <a:latin typeface="Roboto" charset="0"/>
              <a:cs typeface="Roboto" charset="0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Título 5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en-US"/>
              <a:t>Actividades de las </a:t>
            </a:r>
            <a:r>
              <a:rPr lang="en-US" altLang="es-MX"/>
              <a:t>c</a:t>
            </a:r>
            <a:r>
              <a:rPr lang="en-US" altLang="es-MX"/>
              <a:t>ooperativas según NAE</a:t>
            </a:r>
            <a:endParaRPr lang="en-US" altLang="es-MX"/>
          </a:p>
        </p:txBody>
      </p:sp>
      <p:graphicFrame>
        <p:nvGraphicFramePr>
          <p:cNvPr id="8" name="Marcador de posición de contenido 7"/>
          <p:cNvGraphicFramePr/>
          <p:nvPr>
            <p:ph idx="1"/>
          </p:nvPr>
        </p:nvGraphicFramePr>
        <p:xfrm>
          <a:off x="609600" y="1833880"/>
          <a:ext cx="10972800" cy="4028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es-MX"/>
              <a:t>Implicaciones de identidad. Diferenciación en el sector</a:t>
            </a:r>
            <a:endParaRPr lang="en-US" altLang="es-MX"/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/>
          </p:nvPr>
        </p:nvSpPr>
        <p:spPr/>
        <p:txBody>
          <a:bodyPr/>
          <a:p>
            <a:pPr marL="0" indent="0">
              <a:buNone/>
            </a:pPr>
            <a:r>
              <a:rPr lang="en-US" altLang="es-MX" sz="1800" b="1"/>
              <a:t>C</a:t>
            </a:r>
            <a:r>
              <a:rPr lang="en-US" altLang="en-US" sz="1800" b="1"/>
              <a:t>ultivo de arroz y otros cereales (5)</a:t>
            </a:r>
            <a:endParaRPr lang="en-US" altLang="es-MX" sz="1800" b="1"/>
          </a:p>
          <a:p>
            <a:r>
              <a:rPr lang="en-US" altLang="es-MX" sz="1800"/>
              <a:t>CCS X CONGRESO DE LA ANAP</a:t>
            </a:r>
            <a:endParaRPr lang="en-US" altLang="es-MX" sz="1800"/>
          </a:p>
          <a:p>
            <a:r>
              <a:rPr lang="en-US" altLang="es-MX" sz="1800"/>
              <a:t>CCS CELIA SANCHEZ MANDULEY</a:t>
            </a:r>
            <a:endParaRPr lang="en-US" altLang="es-MX" sz="1800"/>
          </a:p>
          <a:p>
            <a:r>
              <a:rPr lang="en-US" altLang="es-MX" sz="1800"/>
              <a:t>CCS PROTESTA DE BARAGUA</a:t>
            </a:r>
            <a:endParaRPr lang="en-US" altLang="es-MX" sz="1800"/>
          </a:p>
          <a:p>
            <a:r>
              <a:rPr lang="en-US" altLang="es-MX" sz="1800"/>
              <a:t>UBPC PARRAO</a:t>
            </a:r>
            <a:endParaRPr lang="en-US" altLang="es-MX" sz="1800"/>
          </a:p>
          <a:p>
            <a:r>
              <a:rPr lang="en-US" altLang="es-MX" sz="1800"/>
              <a:t>UBPC MONTE LUCAS</a:t>
            </a:r>
            <a:endParaRPr lang="en-US" altLang="es-MX" sz="1800"/>
          </a:p>
          <a:p>
            <a:endParaRPr lang="en-US" altLang="es-MX" sz="1800"/>
          </a:p>
        </p:txBody>
      </p:sp>
      <p:sp>
        <p:nvSpPr>
          <p:cNvPr id="6" name="Marcador de posición de contenido 5"/>
          <p:cNvSpPr>
            <a:spLocks noGrp="1"/>
          </p:cNvSpPr>
          <p:nvPr>
            <p:ph sz="half" idx="2"/>
          </p:nvPr>
        </p:nvSpPr>
        <p:spPr/>
        <p:txBody>
          <a:bodyPr/>
          <a:p>
            <a:pPr marL="0" indent="0">
              <a:buNone/>
            </a:pPr>
            <a:r>
              <a:rPr lang="en-US" altLang="es-MX" sz="1800" b="1"/>
              <a:t>C</a:t>
            </a:r>
            <a:r>
              <a:rPr lang="en-US" altLang="en-US" sz="1800" b="1"/>
              <a:t>ultivo de hortalizas y productos de vivero (1422)</a:t>
            </a:r>
            <a:endParaRPr lang="en-US" altLang="es-MX" sz="1800" b="1"/>
          </a:p>
          <a:p>
            <a:r>
              <a:rPr lang="en-US" altLang="es-MX" sz="1800"/>
              <a:t>CCS CAMILO CIENFUEGOS	</a:t>
            </a:r>
            <a:r>
              <a:rPr lang="en-US" altLang="en-US" sz="1800"/>
              <a:t>	</a:t>
            </a:r>
            <a:r>
              <a:rPr lang="en-US" altLang="es-MX" sz="1800"/>
              <a:t>22</a:t>
            </a:r>
            <a:endParaRPr lang="en-US" altLang="es-MX" sz="1800"/>
          </a:p>
          <a:p>
            <a:r>
              <a:rPr lang="en-US" altLang="es-MX" sz="1800"/>
              <a:t>CCS ANTONIO MACEO	</a:t>
            </a:r>
            <a:r>
              <a:rPr lang="en-US" altLang="en-US" sz="1800"/>
              <a:t>		</a:t>
            </a:r>
            <a:r>
              <a:rPr lang="en-US" altLang="es-MX" sz="1800"/>
              <a:t>19</a:t>
            </a:r>
            <a:endParaRPr lang="en-US" altLang="es-MX" sz="1800"/>
          </a:p>
          <a:p>
            <a:r>
              <a:rPr lang="en-US" altLang="es-MX" sz="1800"/>
              <a:t>CCS NICETO PEREZ	</a:t>
            </a:r>
            <a:r>
              <a:rPr lang="en-US" altLang="en-US" sz="1800"/>
              <a:t>		</a:t>
            </a:r>
            <a:r>
              <a:rPr lang="en-US" altLang="es-MX" sz="1800"/>
              <a:t>16</a:t>
            </a:r>
            <a:endParaRPr lang="en-US" altLang="es-MX" sz="1800"/>
          </a:p>
          <a:p>
            <a:r>
              <a:rPr lang="en-US" altLang="es-MX" sz="1800"/>
              <a:t>CCS JOSE MARTI	</a:t>
            </a:r>
            <a:r>
              <a:rPr lang="en-US" altLang="en-US" sz="1800"/>
              <a:t>		</a:t>
            </a:r>
            <a:r>
              <a:rPr lang="en-US" altLang="es-MX" sz="1800"/>
              <a:t>15</a:t>
            </a:r>
            <a:endParaRPr lang="en-US" altLang="es-MX" sz="1800"/>
          </a:p>
          <a:p>
            <a:r>
              <a:rPr lang="en-US" altLang="es-MX" sz="1800"/>
              <a:t>CCS FRANK PAIS	</a:t>
            </a:r>
            <a:r>
              <a:rPr lang="en-US" altLang="en-US" sz="1800"/>
              <a:t>		</a:t>
            </a:r>
            <a:r>
              <a:rPr lang="en-US" altLang="es-MX" sz="1800"/>
              <a:t>13</a:t>
            </a:r>
            <a:endParaRPr lang="en-US" altLang="es-MX" sz="1800"/>
          </a:p>
          <a:p>
            <a:r>
              <a:rPr lang="en-US" altLang="es-MX" sz="1800"/>
              <a:t>CCS JESUS MENENDEZ	</a:t>
            </a:r>
            <a:r>
              <a:rPr lang="en-US" altLang="en-US" sz="1800"/>
              <a:t>	</a:t>
            </a:r>
            <a:r>
              <a:rPr lang="en-US" altLang="es-MX" sz="1800"/>
              <a:t>13</a:t>
            </a:r>
            <a:endParaRPr lang="en-US" altLang="es-MX" sz="1800"/>
          </a:p>
          <a:p>
            <a:r>
              <a:rPr lang="en-US" altLang="es-MX" sz="1800"/>
              <a:t>CCS SABINO PUPO	</a:t>
            </a:r>
            <a:r>
              <a:rPr lang="en-US" altLang="en-US" sz="1800"/>
              <a:t>		</a:t>
            </a:r>
            <a:r>
              <a:rPr lang="en-US" altLang="es-MX" sz="1800"/>
              <a:t>13</a:t>
            </a:r>
            <a:endParaRPr lang="en-US" altLang="es-MX" sz="1800"/>
          </a:p>
          <a:p>
            <a:r>
              <a:rPr lang="en-US" altLang="es-MX" sz="1800"/>
              <a:t>CCS JULIO ANTONIO MELLA	</a:t>
            </a:r>
            <a:r>
              <a:rPr lang="en-US" altLang="en-US" sz="1800"/>
              <a:t>	</a:t>
            </a:r>
            <a:r>
              <a:rPr lang="en-US" altLang="es-MX" sz="1800"/>
              <a:t>11</a:t>
            </a:r>
            <a:endParaRPr lang="en-US" altLang="es-MX" sz="1800"/>
          </a:p>
          <a:p>
            <a:r>
              <a:rPr lang="en-US" altLang="es-MX" sz="1800"/>
              <a:t>CCS 17 DE MAYO	</a:t>
            </a:r>
            <a:r>
              <a:rPr lang="en-US" altLang="en-US" sz="1800"/>
              <a:t>		0</a:t>
            </a:r>
            <a:r>
              <a:rPr lang="en-US" altLang="es-MX" sz="1800"/>
              <a:t>9</a:t>
            </a:r>
            <a:endParaRPr lang="en-US" altLang="es-MX" sz="1800"/>
          </a:p>
          <a:p>
            <a:r>
              <a:rPr lang="en-US" altLang="es-MX" sz="1800"/>
              <a:t>CCS CONRADO BENITEZ	</a:t>
            </a:r>
            <a:r>
              <a:rPr lang="en-US" altLang="en-US" sz="1800"/>
              <a:t>	0</a:t>
            </a:r>
            <a:r>
              <a:rPr lang="en-US" altLang="es-MX" sz="1800"/>
              <a:t>9</a:t>
            </a:r>
            <a:endParaRPr lang="en-US" altLang="es-MX" sz="1800"/>
          </a:p>
          <a:p>
            <a:endParaRPr lang="en-US" altLang="es-MX" sz="18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en-US"/>
              <a:t>Solución dada</a:t>
            </a:r>
            <a:endParaRPr lang="en-US" altLang="en-US"/>
          </a:p>
        </p:txBody>
      </p:sp>
      <p:sp>
        <p:nvSpPr>
          <p:cNvPr id="6" name="Marcador de posición de contenido 5"/>
          <p:cNvSpPr>
            <a:spLocks noGrp="1"/>
          </p:cNvSpPr>
          <p:nvPr>
            <p:ph idx="1"/>
          </p:nvPr>
        </p:nvSpPr>
        <p:spPr/>
        <p:txBody>
          <a:bodyPr/>
          <a:p>
            <a:pPr marL="0" indent="0">
              <a:buNone/>
            </a:pPr>
            <a:r>
              <a:rPr lang="en-US" altLang="es-MX"/>
              <a:t>C</a:t>
            </a:r>
            <a:r>
              <a:rPr lang="en-US" altLang="en-US"/>
              <a:t>ooperativa de Producción Agropecuaria</a:t>
            </a:r>
            <a:r>
              <a:rPr lang="en-US" altLang="es-MX"/>
              <a:t> CAMILO CIENFUEGOS</a:t>
            </a:r>
            <a:r>
              <a:rPr lang="en-US" altLang="en-US"/>
              <a:t> Pinar del Río Pinar del Río (</a:t>
            </a:r>
            <a:r>
              <a:rPr lang="en-US" altLang="es-MX">
                <a:sym typeface="+mn-ea"/>
              </a:rPr>
              <a:t>20282</a:t>
            </a:r>
            <a:r>
              <a:rPr lang="en-US" altLang="en-US">
                <a:sym typeface="+mn-ea"/>
              </a:rPr>
              <a:t>)</a:t>
            </a:r>
            <a:endParaRPr lang="en-US" altLang="en-US">
              <a:sym typeface="+mn-ea"/>
            </a:endParaRPr>
          </a:p>
          <a:p>
            <a:pPr marL="0" indent="0">
              <a:buNone/>
            </a:pPr>
            <a:endParaRPr lang="en-US" altLang="en-US">
              <a:sym typeface="+mn-ea"/>
            </a:endParaRPr>
          </a:p>
          <a:p>
            <a:pPr marL="0" indent="0">
              <a:buNone/>
            </a:pPr>
            <a:endParaRPr lang="en-US" altLang="en-US">
              <a:sym typeface="+mn-ea"/>
            </a:endParaRPr>
          </a:p>
          <a:p>
            <a:pPr marL="0" indent="0">
              <a:buNone/>
            </a:pPr>
            <a:endParaRPr lang="en-US" altLang="en-US">
              <a:sym typeface="+mn-ea"/>
            </a:endParaRPr>
          </a:p>
          <a:p>
            <a:pPr marL="0" indent="0">
              <a:buNone/>
            </a:pPr>
            <a:r>
              <a:rPr lang="en-US" altLang="en-US">
                <a:sym typeface="+mn-ea"/>
              </a:rPr>
              <a:t>CCS NICETO PEREZ GARCIA Niceto Pérez Guantánamo (39241)</a:t>
            </a:r>
            <a:endParaRPr lang="en-US" altLang="en-US">
              <a:sym typeface="+mn-ea"/>
            </a:endParaRPr>
          </a:p>
          <a:p>
            <a:pPr marL="0" indent="0">
              <a:buNone/>
            </a:pPr>
            <a:endParaRPr lang="en-US" altLang="es-MX"/>
          </a:p>
          <a:p>
            <a:endParaRPr lang="en-US" altLang="es-MX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pPr algn="l"/>
            <a:r>
              <a:rPr lang="en-US" altLang="en-US">
                <a:sym typeface="+mn-ea"/>
              </a:rPr>
              <a:t>Solución dada</a:t>
            </a:r>
            <a:endParaRPr lang="en-US"/>
          </a:p>
        </p:txBody>
      </p:sp>
      <p:pic>
        <p:nvPicPr>
          <p:cNvPr id="6" name="Content Placeholder 5" descr="cuban map coop homonimia_Mesa de trabajo 1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5183505" y="1687830"/>
            <a:ext cx="6172200" cy="3471545"/>
          </a:xfrm>
          <a:prstGeom prst="rect">
            <a:avLst/>
          </a:prstGeom>
        </p:spPr>
      </p:pic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/>
        <p:txBody>
          <a:bodyPr/>
          <a:p>
            <a:r>
              <a:rPr lang="en-US" altLang="es-MX" sz="1200">
                <a:sym typeface="+mn-ea"/>
              </a:rPr>
              <a:t>CPA JULIO ANTONIO MELLA </a:t>
            </a:r>
            <a:r>
              <a:rPr lang="en-US" altLang="en-US">
                <a:sym typeface="+mn-ea"/>
              </a:rPr>
              <a:t>San Luis</a:t>
            </a:r>
            <a:endParaRPr lang="en-US" altLang="es-MX" sz="1200"/>
          </a:p>
          <a:p>
            <a:pPr marL="514350" lvl="1" indent="-171450">
              <a:buFont typeface="Arial" panose="020B0604020202020204" pitchFamily="34" charset="0"/>
              <a:buChar char="•"/>
            </a:pPr>
            <a:r>
              <a:rPr lang="en-US" altLang="es-MX" sz="1200">
                <a:sym typeface="+mn-ea"/>
              </a:rPr>
              <a:t>CULTIVO DE HORTALIZAS Y PRODUCTOS DE VIVERO (20337</a:t>
            </a:r>
            <a:r>
              <a:rPr lang="en-US" altLang="en-US" sz="1200">
                <a:sym typeface="+mn-ea"/>
              </a:rPr>
              <a:t>)</a:t>
            </a:r>
            <a:endParaRPr lang="en-US" altLang="es-MX" sz="1200"/>
          </a:p>
          <a:p>
            <a:pPr marL="514350" lvl="1" indent="-171450">
              <a:buFont typeface="Arial" panose="020B0604020202020204" pitchFamily="34" charset="0"/>
              <a:buChar char="•"/>
            </a:pPr>
            <a:r>
              <a:rPr lang="en-US" altLang="es-MX" sz="1200">
                <a:sym typeface="+mn-ea"/>
              </a:rPr>
              <a:t>CULTIVO DE CAF</a:t>
            </a:r>
            <a:r>
              <a:rPr lang="en-US" altLang="en-US" sz="1200">
                <a:sym typeface="+mn-ea"/>
              </a:rPr>
              <a:t>É</a:t>
            </a:r>
            <a:r>
              <a:rPr lang="en-US" altLang="es-MX" sz="1200">
                <a:sym typeface="+mn-ea"/>
              </a:rPr>
              <a:t> Y CACAO (24268</a:t>
            </a:r>
            <a:r>
              <a:rPr lang="en-US" altLang="en-US" sz="1200">
                <a:sym typeface="+mn-ea"/>
              </a:rPr>
              <a:t> )</a:t>
            </a:r>
            <a:endParaRPr lang="en-US" altLang="es-MX" sz="1200">
              <a:sym typeface="+mn-ea"/>
            </a:endParaRPr>
          </a:p>
          <a:p>
            <a:endParaRPr lang="en-US">
              <a:sym typeface="+mn-ea"/>
            </a:endParaRPr>
          </a:p>
          <a:p>
            <a:r>
              <a:rPr lang="en-US">
                <a:sym typeface="+mn-ea"/>
              </a:rPr>
              <a:t>54 Casos en esta situación (27 pares de 2 cooperativas del mismo tipo, el mismo nombre y el mismo municipio)</a:t>
            </a:r>
            <a:endParaRPr lang="en-US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en-US">
                <a:sym typeface="+mn-ea"/>
              </a:rPr>
              <a:t>con 2 casos: </a:t>
            </a:r>
            <a:r>
              <a:rPr lang="en-US" altLang="es-MX">
                <a:sym typeface="+mn-ea"/>
              </a:rPr>
              <a:t>BAH</a:t>
            </a:r>
            <a:r>
              <a:rPr lang="en-US" altLang="en-US">
                <a:sym typeface="+mn-ea"/>
              </a:rPr>
              <a:t>Í</a:t>
            </a:r>
            <a:r>
              <a:rPr lang="en-US" altLang="es-MX">
                <a:sym typeface="+mn-ea"/>
              </a:rPr>
              <a:t>A HONDA</a:t>
            </a:r>
            <a:r>
              <a:rPr lang="en-US" altLang="en-US">
                <a:sym typeface="+mn-ea"/>
              </a:rPr>
              <a:t>, </a:t>
            </a:r>
            <a:r>
              <a:rPr lang="en-US" altLang="es-MX">
                <a:sym typeface="+mn-ea"/>
              </a:rPr>
              <a:t>BARACOA</a:t>
            </a:r>
            <a:r>
              <a:rPr lang="en-US" altLang="en-US">
                <a:sym typeface="+mn-ea"/>
              </a:rPr>
              <a:t>, </a:t>
            </a:r>
            <a:r>
              <a:rPr lang="en-US" altLang="es-MX">
                <a:sym typeface="+mn-ea"/>
              </a:rPr>
              <a:t>BAUTA</a:t>
            </a:r>
            <a:r>
              <a:rPr lang="en-US" altLang="en-US">
                <a:sym typeface="+mn-ea"/>
              </a:rPr>
              <a:t>, </a:t>
            </a:r>
            <a:r>
              <a:rPr lang="en-US" altLang="es-MX">
                <a:sym typeface="+mn-ea"/>
              </a:rPr>
              <a:t>BAYAMO</a:t>
            </a:r>
            <a:r>
              <a:rPr lang="en-US" altLang="en-US">
                <a:sym typeface="+mn-ea"/>
              </a:rPr>
              <a:t>, </a:t>
            </a:r>
            <a:r>
              <a:rPr lang="en-US" altLang="es-MX">
                <a:sym typeface="+mn-ea"/>
              </a:rPr>
              <a:t>CAIMITO</a:t>
            </a:r>
            <a:r>
              <a:rPr lang="en-US" altLang="en-US">
                <a:sym typeface="+mn-ea"/>
              </a:rPr>
              <a:t>, </a:t>
            </a:r>
            <a:r>
              <a:rPr lang="en-US" altLang="es-MX">
                <a:sym typeface="+mn-ea"/>
              </a:rPr>
              <a:t>CALIXTO GARCIA</a:t>
            </a:r>
            <a:r>
              <a:rPr lang="en-US" altLang="en-US">
                <a:sym typeface="+mn-ea"/>
              </a:rPr>
              <a:t>, </a:t>
            </a:r>
            <a:r>
              <a:rPr lang="en-US" altLang="es-MX">
                <a:sym typeface="+mn-ea"/>
              </a:rPr>
              <a:t>CONSOLACI</a:t>
            </a:r>
            <a:r>
              <a:rPr lang="en-US" altLang="en-US">
                <a:sym typeface="+mn-ea"/>
              </a:rPr>
              <a:t>Ó</a:t>
            </a:r>
            <a:r>
              <a:rPr lang="en-US" altLang="es-MX">
                <a:sym typeface="+mn-ea"/>
              </a:rPr>
              <a:t>N DEL SUR</a:t>
            </a:r>
            <a:r>
              <a:rPr lang="en-US" altLang="en-US">
                <a:sym typeface="+mn-ea"/>
              </a:rPr>
              <a:t>, </a:t>
            </a:r>
            <a:r>
              <a:rPr lang="en-US" altLang="es-MX">
                <a:sym typeface="+mn-ea"/>
              </a:rPr>
              <a:t>CONTRAMAESTRE</a:t>
            </a:r>
            <a:r>
              <a:rPr lang="en-US" altLang="en-US">
                <a:sym typeface="+mn-ea"/>
              </a:rPr>
              <a:t>, </a:t>
            </a:r>
            <a:r>
              <a:rPr lang="en-US" altLang="es-MX">
                <a:sym typeface="+mn-ea"/>
              </a:rPr>
              <a:t>EL SALVADOR</a:t>
            </a:r>
            <a:r>
              <a:rPr lang="en-US" altLang="en-US">
                <a:sym typeface="+mn-ea"/>
              </a:rPr>
              <a:t>, </a:t>
            </a:r>
            <a:r>
              <a:rPr lang="en-US" altLang="es-MX">
                <a:sym typeface="+mn-ea"/>
              </a:rPr>
              <a:t>JIGUANI</a:t>
            </a:r>
            <a:r>
              <a:rPr lang="en-US" altLang="en-US">
                <a:sym typeface="+mn-ea"/>
              </a:rPr>
              <a:t>, </a:t>
            </a:r>
            <a:r>
              <a:rPr lang="en-US" altLang="es-MX">
                <a:sym typeface="+mn-ea"/>
              </a:rPr>
              <a:t>LA SIERPE</a:t>
            </a:r>
            <a:r>
              <a:rPr lang="en-US" altLang="en-US">
                <a:sym typeface="+mn-ea"/>
              </a:rPr>
              <a:t>, </a:t>
            </a:r>
            <a:r>
              <a:rPr lang="en-US" altLang="es-MX">
                <a:sym typeface="+mn-ea"/>
              </a:rPr>
              <a:t>NICETO P</a:t>
            </a:r>
            <a:r>
              <a:rPr lang="en-US" altLang="en-US">
                <a:sym typeface="+mn-ea"/>
              </a:rPr>
              <a:t>É</a:t>
            </a:r>
            <a:r>
              <a:rPr lang="en-US" altLang="es-MX">
                <a:sym typeface="+mn-ea"/>
              </a:rPr>
              <a:t>REZ</a:t>
            </a:r>
            <a:r>
              <a:rPr lang="en-US" altLang="en-US">
                <a:sym typeface="+mn-ea"/>
              </a:rPr>
              <a:t>, </a:t>
            </a:r>
            <a:r>
              <a:rPr lang="en-US" altLang="es-MX">
                <a:sym typeface="+mn-ea"/>
              </a:rPr>
              <a:t>PUERTO PADRE</a:t>
            </a:r>
            <a:r>
              <a:rPr lang="en-US" altLang="en-US">
                <a:sym typeface="+mn-ea"/>
              </a:rPr>
              <a:t>, </a:t>
            </a:r>
            <a:r>
              <a:rPr lang="en-US" altLang="es-MX">
                <a:sym typeface="+mn-ea"/>
              </a:rPr>
              <a:t>SAGUA LA GRANDE</a:t>
            </a:r>
            <a:r>
              <a:rPr lang="en-US" altLang="en-US">
                <a:sym typeface="+mn-ea"/>
              </a:rPr>
              <a:t>, </a:t>
            </a:r>
            <a:r>
              <a:rPr lang="en-US" altLang="es-MX">
                <a:sym typeface="+mn-ea"/>
              </a:rPr>
              <a:t>SAN ANTONIO DE LOS BA</a:t>
            </a:r>
            <a:r>
              <a:rPr lang="en-US" altLang="en-US">
                <a:sym typeface="+mn-ea"/>
              </a:rPr>
              <a:t>Ñ</a:t>
            </a:r>
            <a:r>
              <a:rPr lang="en-US" altLang="es-MX">
                <a:sym typeface="+mn-ea"/>
              </a:rPr>
              <a:t>OS</a:t>
            </a:r>
            <a:r>
              <a:rPr lang="en-US" altLang="en-US">
                <a:sym typeface="+mn-ea"/>
              </a:rPr>
              <a:t>, </a:t>
            </a:r>
            <a:r>
              <a:rPr lang="en-US" altLang="es-MX">
                <a:sym typeface="+mn-ea"/>
              </a:rPr>
              <a:t>SAN JOS</a:t>
            </a:r>
            <a:r>
              <a:rPr lang="en-US" altLang="en-US">
                <a:sym typeface="+mn-ea"/>
              </a:rPr>
              <a:t>É</a:t>
            </a:r>
            <a:r>
              <a:rPr lang="en-US" altLang="es-MX">
                <a:sym typeface="+mn-ea"/>
              </a:rPr>
              <a:t> DE LAS LAJAS</a:t>
            </a:r>
            <a:r>
              <a:rPr lang="en-US" altLang="en-US">
                <a:sym typeface="+mn-ea"/>
              </a:rPr>
              <a:t>, </a:t>
            </a:r>
            <a:r>
              <a:rPr lang="en-US" altLang="es-MX">
                <a:sym typeface="+mn-ea"/>
              </a:rPr>
              <a:t>YAGUAJAY</a:t>
            </a:r>
            <a:r>
              <a:rPr lang="en-US" altLang="en-US">
                <a:sym typeface="+mn-ea"/>
              </a:rPr>
              <a:t>.</a:t>
            </a:r>
            <a:endParaRPr lang="en-US" altLang="en-US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en-US">
                <a:sym typeface="+mn-ea"/>
              </a:rPr>
              <a:t>con 4 casos: </a:t>
            </a:r>
            <a:r>
              <a:rPr lang="en-US" altLang="es-MX">
                <a:sym typeface="+mn-ea"/>
              </a:rPr>
              <a:t>SAN LUIS</a:t>
            </a:r>
            <a:r>
              <a:rPr lang="en-US" altLang="en-US">
                <a:sym typeface="+mn-ea"/>
              </a:rPr>
              <a:t>, </a:t>
            </a:r>
            <a:r>
              <a:rPr lang="en-US" altLang="es-MX">
                <a:sym typeface="+mn-ea"/>
              </a:rPr>
              <a:t>SONGO - LA MAYA</a:t>
            </a:r>
            <a:endParaRPr lang="en-US" altLang="es-MX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en-US">
                <a:sym typeface="+mn-ea"/>
              </a:rPr>
              <a:t>con 12 casos: </a:t>
            </a:r>
            <a:r>
              <a:rPr lang="en-US" altLang="es-MX">
                <a:sym typeface="+mn-ea"/>
              </a:rPr>
              <a:t>MAIS</a:t>
            </a:r>
            <a:r>
              <a:rPr lang="en-US" altLang="en-US">
                <a:sym typeface="+mn-ea"/>
              </a:rPr>
              <a:t>Í</a:t>
            </a:r>
            <a:endParaRPr lang="en-US" altLang="en-US"/>
          </a:p>
          <a:p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5684520" y="3926205"/>
            <a:ext cx="1600200" cy="189230"/>
            <a:chOff x="8952" y="6183"/>
            <a:chExt cx="2520" cy="298"/>
          </a:xfrm>
        </p:grpSpPr>
        <p:sp>
          <p:nvSpPr>
            <p:cNvPr id="8" name="Rectangles 7"/>
            <p:cNvSpPr/>
            <p:nvPr/>
          </p:nvSpPr>
          <p:spPr>
            <a:xfrm>
              <a:off x="9240" y="6240"/>
              <a:ext cx="1944" cy="182"/>
            </a:xfrm>
            <a:prstGeom prst="rect">
              <a:avLst/>
            </a:prstGeom>
            <a:gradFill>
              <a:gsLst>
                <a:gs pos="29000">
                  <a:srgbClr val="F7CDCD"/>
                </a:gs>
                <a:gs pos="0">
                  <a:srgbClr val="F2EBEB"/>
                </a:gs>
                <a:gs pos="100000">
                  <a:srgbClr val="CC1919"/>
                </a:gs>
                <a:gs pos="67000">
                  <a:srgbClr val="F46969"/>
                </a:gs>
              </a:gsLst>
              <a:lin ang="0" scaled="0"/>
            </a:gradFill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/>
            </a:p>
          </p:txBody>
        </p:sp>
        <p:sp>
          <p:nvSpPr>
            <p:cNvPr id="9" name="Text Box 8"/>
            <p:cNvSpPr txBox="1"/>
            <p:nvPr/>
          </p:nvSpPr>
          <p:spPr>
            <a:xfrm>
              <a:off x="8952" y="6183"/>
              <a:ext cx="260" cy="298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pPr algn="dist">
                <a:lnSpc>
                  <a:spcPct val="90000"/>
                </a:lnSpc>
              </a:pPr>
              <a:r>
                <a:rPr lang="en-US" sz="800">
                  <a:solidFill>
                    <a:srgbClr val="100A8C"/>
                  </a:solidFill>
                  <a:latin typeface="Roboto" charset="0"/>
                  <a:cs typeface="Roboto" charset="0"/>
                </a:rPr>
                <a:t>0</a:t>
              </a:r>
              <a:endParaRPr lang="en-US" sz="800">
                <a:solidFill>
                  <a:srgbClr val="100A8C"/>
                </a:solidFill>
                <a:latin typeface="Roboto" charset="0"/>
                <a:cs typeface="Roboto" charset="0"/>
              </a:endParaRPr>
            </a:p>
          </p:txBody>
        </p:sp>
        <p:sp>
          <p:nvSpPr>
            <p:cNvPr id="11" name="Text Box 10"/>
            <p:cNvSpPr txBox="1"/>
            <p:nvPr/>
          </p:nvSpPr>
          <p:spPr>
            <a:xfrm>
              <a:off x="11212" y="6183"/>
              <a:ext cx="260" cy="298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pPr algn="r">
                <a:lnSpc>
                  <a:spcPct val="90000"/>
                </a:lnSpc>
              </a:pPr>
              <a:r>
                <a:rPr lang="en-US" sz="800">
                  <a:solidFill>
                    <a:srgbClr val="100A8C"/>
                  </a:solidFill>
                  <a:latin typeface="Roboto" charset="0"/>
                  <a:cs typeface="Roboto" charset="0"/>
                </a:rPr>
                <a:t>4</a:t>
              </a:r>
              <a:endParaRPr lang="en-US" sz="800">
                <a:solidFill>
                  <a:srgbClr val="100A8C"/>
                </a:solidFill>
                <a:latin typeface="Roboto" charset="0"/>
                <a:cs typeface="Roboto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pPr algn="l"/>
            <a:r>
              <a:rPr lang="en-US" altLang="en-US">
                <a:sym typeface="+mn-ea"/>
              </a:rPr>
              <a:t>Solución dada</a:t>
            </a:r>
            <a:endParaRPr lang="en-US"/>
          </a:p>
        </p:txBody>
      </p:sp>
      <p:pic>
        <p:nvPicPr>
          <p:cNvPr id="6" name="Content Placeholder 5" descr="cuban map coop homonimia_Mesa de trabajo 1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5183505" y="1687830"/>
            <a:ext cx="6172200" cy="3471545"/>
          </a:xfrm>
          <a:prstGeom prst="rect">
            <a:avLst/>
          </a:prstGeom>
        </p:spPr>
      </p:pic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/>
        <p:txBody>
          <a:bodyPr/>
          <a:p>
            <a:r>
              <a:rPr lang="en-US" altLang="es-MX" sz="1200">
                <a:sym typeface="+mn-ea"/>
              </a:rPr>
              <a:t>CPA JULIO ANTONIO MELLA </a:t>
            </a:r>
            <a:r>
              <a:rPr lang="en-US" altLang="en-US">
                <a:sym typeface="+mn-ea"/>
              </a:rPr>
              <a:t>San Luis</a:t>
            </a:r>
            <a:endParaRPr lang="en-US" altLang="es-MX" sz="1200"/>
          </a:p>
          <a:p>
            <a:pPr marL="514350" lvl="1" indent="-171450">
              <a:buFont typeface="Arial" panose="020B0604020202020204" pitchFamily="34" charset="0"/>
              <a:buChar char="•"/>
            </a:pPr>
            <a:r>
              <a:rPr lang="en-US" altLang="es-MX" sz="1200">
                <a:sym typeface="+mn-ea"/>
              </a:rPr>
              <a:t>CULTIVO DE HORTALIZAS Y PRODUCTOS DE VIVERO (</a:t>
            </a:r>
            <a:r>
              <a:rPr lang="en-US" altLang="es-MX" sz="1200">
                <a:sym typeface="+mn-ea"/>
              </a:rPr>
              <a:t>20337</a:t>
            </a:r>
            <a:r>
              <a:rPr lang="en-US" altLang="en-US" sz="1200">
                <a:sym typeface="+mn-ea"/>
              </a:rPr>
              <a:t>)</a:t>
            </a:r>
            <a:endParaRPr lang="en-US" altLang="es-MX" sz="1200"/>
          </a:p>
          <a:p>
            <a:pPr marL="514350" lvl="1" indent="-171450">
              <a:buFont typeface="Arial" panose="020B0604020202020204" pitchFamily="34" charset="0"/>
              <a:buChar char="•"/>
            </a:pPr>
            <a:r>
              <a:rPr lang="en-US" altLang="es-MX" sz="1200">
                <a:sym typeface="+mn-ea"/>
              </a:rPr>
              <a:t>CULTIVO DE CAF</a:t>
            </a:r>
            <a:r>
              <a:rPr lang="en-US" altLang="en-US" sz="1200">
                <a:sym typeface="+mn-ea"/>
              </a:rPr>
              <a:t>É</a:t>
            </a:r>
            <a:r>
              <a:rPr lang="en-US" altLang="es-MX" sz="1200">
                <a:sym typeface="+mn-ea"/>
              </a:rPr>
              <a:t> Y CACAO (</a:t>
            </a:r>
            <a:r>
              <a:rPr lang="en-US" altLang="es-MX" sz="1200">
                <a:sym typeface="+mn-ea"/>
              </a:rPr>
              <a:t>24268</a:t>
            </a:r>
            <a:r>
              <a:rPr lang="en-US" altLang="en-US" sz="1200">
                <a:sym typeface="+mn-ea"/>
              </a:rPr>
              <a:t> )</a:t>
            </a:r>
            <a:endParaRPr lang="en-US" altLang="es-MX" sz="1200">
              <a:sym typeface="+mn-ea"/>
            </a:endParaRPr>
          </a:p>
          <a:p>
            <a:endParaRPr lang="en-US">
              <a:sym typeface="+mn-ea"/>
            </a:endParaRPr>
          </a:p>
          <a:p>
            <a:r>
              <a:rPr lang="en-US">
                <a:sym typeface="+mn-ea"/>
              </a:rPr>
              <a:t>54 Casos en esta situación (27 pares de 2 cooperativas del mismo tipo, el mismo nombre y el mismo municipio)</a:t>
            </a:r>
            <a:endParaRPr lang="en-US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en-US">
                <a:sym typeface="+mn-ea"/>
              </a:rPr>
              <a:t>con 2 casos: </a:t>
            </a:r>
            <a:r>
              <a:rPr lang="en-US" altLang="es-MX">
                <a:sym typeface="+mn-ea"/>
              </a:rPr>
              <a:t>BAH</a:t>
            </a:r>
            <a:r>
              <a:rPr lang="en-US" altLang="en-US">
                <a:sym typeface="+mn-ea"/>
              </a:rPr>
              <a:t>Í</a:t>
            </a:r>
            <a:r>
              <a:rPr lang="en-US" altLang="es-MX">
                <a:sym typeface="+mn-ea"/>
              </a:rPr>
              <a:t>A HONDA</a:t>
            </a:r>
            <a:r>
              <a:rPr lang="en-US" altLang="en-US">
                <a:sym typeface="+mn-ea"/>
              </a:rPr>
              <a:t>, </a:t>
            </a:r>
            <a:r>
              <a:rPr lang="en-US" altLang="es-MX">
                <a:sym typeface="+mn-ea"/>
              </a:rPr>
              <a:t>BARACOA</a:t>
            </a:r>
            <a:r>
              <a:rPr lang="en-US" altLang="en-US">
                <a:sym typeface="+mn-ea"/>
              </a:rPr>
              <a:t>, </a:t>
            </a:r>
            <a:r>
              <a:rPr lang="en-US" altLang="es-MX">
                <a:sym typeface="+mn-ea"/>
              </a:rPr>
              <a:t>BAUTA</a:t>
            </a:r>
            <a:r>
              <a:rPr lang="en-US" altLang="en-US">
                <a:sym typeface="+mn-ea"/>
              </a:rPr>
              <a:t>, </a:t>
            </a:r>
            <a:r>
              <a:rPr lang="en-US" altLang="es-MX">
                <a:sym typeface="+mn-ea"/>
              </a:rPr>
              <a:t>BAYAMO</a:t>
            </a:r>
            <a:r>
              <a:rPr lang="en-US" altLang="en-US">
                <a:sym typeface="+mn-ea"/>
              </a:rPr>
              <a:t>, </a:t>
            </a:r>
            <a:r>
              <a:rPr lang="en-US" altLang="es-MX">
                <a:sym typeface="+mn-ea"/>
              </a:rPr>
              <a:t>CAIMITO</a:t>
            </a:r>
            <a:r>
              <a:rPr lang="en-US" altLang="en-US">
                <a:sym typeface="+mn-ea"/>
              </a:rPr>
              <a:t>, </a:t>
            </a:r>
            <a:r>
              <a:rPr lang="en-US" altLang="es-MX">
                <a:sym typeface="+mn-ea"/>
              </a:rPr>
              <a:t>CALIXTO GARCIA</a:t>
            </a:r>
            <a:r>
              <a:rPr lang="en-US" altLang="en-US">
                <a:sym typeface="+mn-ea"/>
              </a:rPr>
              <a:t>, </a:t>
            </a:r>
            <a:r>
              <a:rPr lang="en-US" altLang="es-MX">
                <a:sym typeface="+mn-ea"/>
              </a:rPr>
              <a:t>CONSOLACI</a:t>
            </a:r>
            <a:r>
              <a:rPr lang="en-US" altLang="en-US">
                <a:sym typeface="+mn-ea"/>
              </a:rPr>
              <a:t>Ó</a:t>
            </a:r>
            <a:r>
              <a:rPr lang="en-US" altLang="es-MX">
                <a:sym typeface="+mn-ea"/>
              </a:rPr>
              <a:t>N DEL SUR</a:t>
            </a:r>
            <a:r>
              <a:rPr lang="en-US" altLang="en-US">
                <a:sym typeface="+mn-ea"/>
              </a:rPr>
              <a:t>, </a:t>
            </a:r>
            <a:r>
              <a:rPr lang="en-US" altLang="es-MX">
                <a:sym typeface="+mn-ea"/>
              </a:rPr>
              <a:t>CONTRAMAESTRE</a:t>
            </a:r>
            <a:r>
              <a:rPr lang="en-US" altLang="en-US">
                <a:sym typeface="+mn-ea"/>
              </a:rPr>
              <a:t>, </a:t>
            </a:r>
            <a:r>
              <a:rPr lang="en-US" altLang="es-MX">
                <a:sym typeface="+mn-ea"/>
              </a:rPr>
              <a:t>EL SALVADOR</a:t>
            </a:r>
            <a:r>
              <a:rPr lang="en-US" altLang="en-US">
                <a:sym typeface="+mn-ea"/>
              </a:rPr>
              <a:t>, </a:t>
            </a:r>
            <a:r>
              <a:rPr lang="en-US" altLang="es-MX">
                <a:sym typeface="+mn-ea"/>
              </a:rPr>
              <a:t>JIGUANI</a:t>
            </a:r>
            <a:r>
              <a:rPr lang="en-US" altLang="en-US">
                <a:sym typeface="+mn-ea"/>
              </a:rPr>
              <a:t>, </a:t>
            </a:r>
            <a:r>
              <a:rPr lang="en-US" altLang="es-MX">
                <a:sym typeface="+mn-ea"/>
              </a:rPr>
              <a:t>LA SIERPE</a:t>
            </a:r>
            <a:r>
              <a:rPr lang="en-US" altLang="en-US">
                <a:sym typeface="+mn-ea"/>
              </a:rPr>
              <a:t>, </a:t>
            </a:r>
            <a:r>
              <a:rPr lang="en-US" altLang="es-MX">
                <a:sym typeface="+mn-ea"/>
              </a:rPr>
              <a:t>NICETO P</a:t>
            </a:r>
            <a:r>
              <a:rPr lang="en-US" altLang="en-US">
                <a:sym typeface="+mn-ea"/>
              </a:rPr>
              <a:t>É</a:t>
            </a:r>
            <a:r>
              <a:rPr lang="en-US" altLang="es-MX">
                <a:sym typeface="+mn-ea"/>
              </a:rPr>
              <a:t>REZ</a:t>
            </a:r>
            <a:r>
              <a:rPr lang="en-US" altLang="en-US">
                <a:sym typeface="+mn-ea"/>
              </a:rPr>
              <a:t>, </a:t>
            </a:r>
            <a:r>
              <a:rPr lang="en-US" altLang="es-MX">
                <a:sym typeface="+mn-ea"/>
              </a:rPr>
              <a:t>PUERTO PADRE</a:t>
            </a:r>
            <a:r>
              <a:rPr lang="en-US" altLang="en-US">
                <a:sym typeface="+mn-ea"/>
              </a:rPr>
              <a:t>, </a:t>
            </a:r>
            <a:r>
              <a:rPr lang="en-US" altLang="es-MX">
                <a:sym typeface="+mn-ea"/>
              </a:rPr>
              <a:t>SAGUA LA GRANDE</a:t>
            </a:r>
            <a:r>
              <a:rPr lang="en-US" altLang="en-US">
                <a:sym typeface="+mn-ea"/>
              </a:rPr>
              <a:t>, </a:t>
            </a:r>
            <a:r>
              <a:rPr lang="en-US" altLang="es-MX">
                <a:sym typeface="+mn-ea"/>
              </a:rPr>
              <a:t>SAN ANTONIO DE LOS BA</a:t>
            </a:r>
            <a:r>
              <a:rPr lang="en-US" altLang="en-US">
                <a:sym typeface="+mn-ea"/>
              </a:rPr>
              <a:t>Ñ</a:t>
            </a:r>
            <a:r>
              <a:rPr lang="en-US" altLang="es-MX">
                <a:sym typeface="+mn-ea"/>
              </a:rPr>
              <a:t>OS</a:t>
            </a:r>
            <a:r>
              <a:rPr lang="en-US" altLang="en-US">
                <a:sym typeface="+mn-ea"/>
              </a:rPr>
              <a:t>, </a:t>
            </a:r>
            <a:r>
              <a:rPr lang="en-US" altLang="es-MX">
                <a:sym typeface="+mn-ea"/>
              </a:rPr>
              <a:t>SAN JOS</a:t>
            </a:r>
            <a:r>
              <a:rPr lang="en-US" altLang="en-US">
                <a:sym typeface="+mn-ea"/>
              </a:rPr>
              <a:t>É</a:t>
            </a:r>
            <a:r>
              <a:rPr lang="en-US" altLang="es-MX">
                <a:sym typeface="+mn-ea"/>
              </a:rPr>
              <a:t> DE LAS LAJAS</a:t>
            </a:r>
            <a:r>
              <a:rPr lang="en-US" altLang="en-US">
                <a:sym typeface="+mn-ea"/>
              </a:rPr>
              <a:t>, </a:t>
            </a:r>
            <a:r>
              <a:rPr lang="en-US" altLang="es-MX">
                <a:sym typeface="+mn-ea"/>
              </a:rPr>
              <a:t>YAGUAJAY</a:t>
            </a:r>
            <a:r>
              <a:rPr lang="en-US" altLang="en-US">
                <a:sym typeface="+mn-ea"/>
              </a:rPr>
              <a:t>.</a:t>
            </a:r>
            <a:endParaRPr lang="en-US" altLang="en-US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en-US">
                <a:sym typeface="+mn-ea"/>
              </a:rPr>
              <a:t>con 4 casos: </a:t>
            </a:r>
            <a:r>
              <a:rPr lang="en-US" altLang="es-MX">
                <a:sym typeface="+mn-ea"/>
              </a:rPr>
              <a:t>SAN LUIS</a:t>
            </a:r>
            <a:r>
              <a:rPr lang="en-US" altLang="en-US">
                <a:sym typeface="+mn-ea"/>
              </a:rPr>
              <a:t>, </a:t>
            </a:r>
            <a:r>
              <a:rPr lang="en-US" altLang="es-MX">
                <a:sym typeface="+mn-ea"/>
              </a:rPr>
              <a:t>SONGO - LA MAYA</a:t>
            </a:r>
            <a:endParaRPr lang="en-US" altLang="es-MX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en-US">
                <a:sym typeface="+mn-ea"/>
              </a:rPr>
              <a:t>con 12 casos: </a:t>
            </a:r>
            <a:r>
              <a:rPr lang="en-US" altLang="es-MX">
                <a:sym typeface="+mn-ea"/>
              </a:rPr>
              <a:t>MAIS</a:t>
            </a:r>
            <a:r>
              <a:rPr lang="en-US" altLang="en-US">
                <a:sym typeface="+mn-ea"/>
              </a:rPr>
              <a:t>Í</a:t>
            </a:r>
            <a:endParaRPr lang="en-US" altLang="en-US"/>
          </a:p>
          <a:p>
            <a:endParaRPr lang="en-US"/>
          </a:p>
        </p:txBody>
      </p:sp>
      <p:sp>
        <p:nvSpPr>
          <p:cNvPr id="3" name="Text Box 2"/>
          <p:cNvSpPr txBox="1"/>
          <p:nvPr/>
        </p:nvSpPr>
        <p:spPr>
          <a:xfrm>
            <a:off x="5181600" y="5410200"/>
            <a:ext cx="6096000" cy="10147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en-US" sz="1200">
                <a:latin typeface="Roboto" charset="0"/>
                <a:cs typeface="Roboto" charset="0"/>
                <a:sym typeface="+mn-ea"/>
              </a:rPr>
              <a:t>24 casos en esta situación (12 pares de cooperativas con el mismo tipo, el mismo nombre, el mismo municipio y la misma actividad, solo los diferencia el DUINE</a:t>
            </a:r>
            <a:endParaRPr lang="en-US" altLang="en-US" sz="1200">
              <a:latin typeface="Roboto" charset="0"/>
              <a:cs typeface="Roboto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en-US" sz="1200">
                <a:latin typeface="Roboto" charset="0"/>
                <a:cs typeface="Roboto" charset="0"/>
                <a:sym typeface="+mn-ea"/>
              </a:rPr>
              <a:t>con 2 casos: </a:t>
            </a:r>
            <a:r>
              <a:rPr lang="en-US" altLang="es-MX" sz="1200">
                <a:latin typeface="Roboto" charset="0"/>
                <a:cs typeface="Roboto" charset="0"/>
                <a:sym typeface="+mn-ea"/>
              </a:rPr>
              <a:t>CR</a:t>
            </a:r>
            <a:r>
              <a:rPr lang="en-US" altLang="en-US" sz="1200">
                <a:latin typeface="Roboto" charset="0"/>
                <a:cs typeface="Roboto" charset="0"/>
                <a:sym typeface="+mn-ea"/>
              </a:rPr>
              <a:t>Í</a:t>
            </a:r>
            <a:r>
              <a:rPr lang="en-US" altLang="es-MX" sz="1200">
                <a:latin typeface="Roboto" charset="0"/>
                <a:cs typeface="Roboto" charset="0"/>
                <a:sym typeface="+mn-ea"/>
              </a:rPr>
              <a:t>A DE GANADO BOVINO</a:t>
            </a:r>
            <a:r>
              <a:rPr lang="en-US" altLang="en-US" sz="1200">
                <a:latin typeface="Roboto" charset="0"/>
                <a:cs typeface="Roboto" charset="0"/>
                <a:sym typeface="+mn-ea"/>
              </a:rPr>
              <a:t> y </a:t>
            </a:r>
            <a:r>
              <a:rPr lang="en-US" altLang="es-MX" sz="1200">
                <a:latin typeface="Roboto" charset="0"/>
                <a:cs typeface="Roboto" charset="0"/>
                <a:sym typeface="+mn-ea"/>
              </a:rPr>
              <a:t>CULTIVO DE OTROS FRUTALES</a:t>
            </a:r>
            <a:endParaRPr lang="en-US" altLang="es-MX" sz="1200">
              <a:latin typeface="Roboto" charset="0"/>
              <a:cs typeface="Roboto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en-US" sz="1200">
                <a:latin typeface="Roboto" charset="0"/>
                <a:cs typeface="Roboto" charset="0"/>
                <a:sym typeface="+mn-ea"/>
              </a:rPr>
              <a:t>con cuatro casos: </a:t>
            </a:r>
            <a:r>
              <a:rPr lang="en-US" altLang="es-MX" sz="1200">
                <a:latin typeface="Roboto" charset="0"/>
                <a:cs typeface="Roboto" charset="0"/>
                <a:sym typeface="+mn-ea"/>
              </a:rPr>
              <a:t>CULTIVO DE HORTALIZAS Y PRODUCTOS DE VIVERO</a:t>
            </a:r>
            <a:endParaRPr lang="en-US" altLang="es-MX" sz="1200">
              <a:latin typeface="Roboto" charset="0"/>
              <a:cs typeface="Roboto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en-US" sz="1200">
                <a:latin typeface="Roboto" charset="0"/>
                <a:cs typeface="Roboto" charset="0"/>
                <a:sym typeface="+mn-ea"/>
              </a:rPr>
              <a:t>con 16 casos: </a:t>
            </a:r>
            <a:r>
              <a:rPr lang="en-US" altLang="es-MX" sz="1200">
                <a:latin typeface="Roboto" charset="0"/>
                <a:cs typeface="Roboto" charset="0"/>
                <a:sym typeface="+mn-ea"/>
              </a:rPr>
              <a:t>CULTIVO DE CAF</a:t>
            </a:r>
            <a:r>
              <a:rPr lang="en-US" altLang="en-US" sz="1200">
                <a:latin typeface="Roboto" charset="0"/>
                <a:cs typeface="Roboto" charset="0"/>
                <a:sym typeface="+mn-ea"/>
              </a:rPr>
              <a:t>É</a:t>
            </a:r>
            <a:r>
              <a:rPr lang="en-US" altLang="es-MX" sz="1200">
                <a:latin typeface="Roboto" charset="0"/>
                <a:cs typeface="Roboto" charset="0"/>
                <a:sym typeface="+mn-ea"/>
              </a:rPr>
              <a:t> Y CACAO</a:t>
            </a:r>
            <a:r>
              <a:rPr lang="en-US" altLang="en-US" sz="1200">
                <a:latin typeface="Roboto" charset="0"/>
                <a:cs typeface="Roboto" charset="0"/>
                <a:sym typeface="+mn-ea"/>
              </a:rPr>
              <a:t> (de los cuales 12 son de Maisí)</a:t>
            </a:r>
            <a:endParaRPr lang="en-US" altLang="en-US" sz="1200">
              <a:latin typeface="Roboto" charset="0"/>
              <a:cs typeface="Roboto" charset="0"/>
              <a:sym typeface="+mn-ea"/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5181600" y="4724400"/>
            <a:ext cx="609600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es-MX" sz="1200">
                <a:latin typeface="Roboto" charset="0"/>
                <a:cs typeface="Roboto" charset="0"/>
                <a:sym typeface="+mn-ea"/>
              </a:rPr>
              <a:t>CCS ROBERTO REYES REYES </a:t>
            </a:r>
            <a:r>
              <a:rPr lang="en-US" altLang="en-US" sz="1200">
                <a:latin typeface="Roboto" charset="0"/>
                <a:cs typeface="Roboto" charset="0"/>
                <a:sym typeface="+mn-ea"/>
              </a:rPr>
              <a:t>Baracoa</a:t>
            </a:r>
            <a:endParaRPr lang="en-US" altLang="es-MX" sz="1200">
              <a:latin typeface="Roboto" charset="0"/>
              <a:cs typeface="Roboto" charset="0"/>
            </a:endParaRPr>
          </a:p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en-US" altLang="es-MX" sz="1200">
                <a:latin typeface="Roboto" charset="0"/>
                <a:cs typeface="Roboto" charset="0"/>
                <a:sym typeface="+mn-ea"/>
              </a:rPr>
              <a:t>CULTIVO DE OTROS FRUTALES (</a:t>
            </a:r>
            <a:r>
              <a:rPr lang="en-US" altLang="es-MX" sz="1200">
                <a:latin typeface="Roboto" charset="0"/>
                <a:cs typeface="Roboto" charset="0"/>
                <a:sym typeface="+mn-ea"/>
              </a:rPr>
              <a:t>34724</a:t>
            </a:r>
            <a:r>
              <a:rPr lang="en-US" altLang="en-US" sz="1200">
                <a:latin typeface="Roboto" charset="0"/>
                <a:cs typeface="Roboto" charset="0"/>
                <a:sym typeface="+mn-ea"/>
              </a:rPr>
              <a:t>)</a:t>
            </a:r>
            <a:endParaRPr lang="en-US" altLang="es-MX" sz="1200">
              <a:latin typeface="Roboto" charset="0"/>
              <a:cs typeface="Roboto" charset="0"/>
            </a:endParaRPr>
          </a:p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en-US" altLang="es-MX" sz="1200">
                <a:latin typeface="Roboto" charset="0"/>
                <a:cs typeface="Roboto" charset="0"/>
                <a:sym typeface="+mn-ea"/>
              </a:rPr>
              <a:t>CULTIVO DE OTROS FRUTALES (</a:t>
            </a:r>
            <a:r>
              <a:rPr lang="en-US" altLang="es-MX" sz="1200">
                <a:latin typeface="Roboto" charset="0"/>
                <a:cs typeface="Roboto" charset="0"/>
                <a:sym typeface="+mn-ea"/>
              </a:rPr>
              <a:t>39125</a:t>
            </a:r>
            <a:r>
              <a:rPr lang="en-US" altLang="en-US" sz="1200">
                <a:latin typeface="Roboto" charset="0"/>
                <a:cs typeface="Roboto" charset="0"/>
                <a:sym typeface="+mn-ea"/>
              </a:rPr>
              <a:t>)</a:t>
            </a:r>
            <a:endParaRPr lang="en-US" altLang="es-MX" sz="1200">
              <a:latin typeface="Roboto" charset="0"/>
              <a:cs typeface="Roboto" charset="0"/>
              <a:sym typeface="+mn-ea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5684520" y="3926205"/>
            <a:ext cx="1600200" cy="189230"/>
            <a:chOff x="8952" y="6183"/>
            <a:chExt cx="2520" cy="298"/>
          </a:xfrm>
        </p:grpSpPr>
        <p:sp>
          <p:nvSpPr>
            <p:cNvPr id="7" name="Rectangles 6"/>
            <p:cNvSpPr/>
            <p:nvPr/>
          </p:nvSpPr>
          <p:spPr>
            <a:xfrm>
              <a:off x="9240" y="6240"/>
              <a:ext cx="1944" cy="182"/>
            </a:xfrm>
            <a:prstGeom prst="rect">
              <a:avLst/>
            </a:prstGeom>
            <a:gradFill>
              <a:gsLst>
                <a:gs pos="29000">
                  <a:srgbClr val="F7CDCD"/>
                </a:gs>
                <a:gs pos="0">
                  <a:srgbClr val="F2EBEB"/>
                </a:gs>
                <a:gs pos="100000">
                  <a:srgbClr val="CC1919"/>
                </a:gs>
                <a:gs pos="67000">
                  <a:srgbClr val="F46969"/>
                </a:gs>
              </a:gsLst>
              <a:lin ang="0" scaled="0"/>
            </a:gradFill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/>
            </a:p>
          </p:txBody>
        </p:sp>
        <p:sp>
          <p:nvSpPr>
            <p:cNvPr id="8" name="Text Box 7"/>
            <p:cNvSpPr txBox="1"/>
            <p:nvPr/>
          </p:nvSpPr>
          <p:spPr>
            <a:xfrm>
              <a:off x="8952" y="6183"/>
              <a:ext cx="260" cy="298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pPr algn="dist">
                <a:lnSpc>
                  <a:spcPct val="90000"/>
                </a:lnSpc>
              </a:pPr>
              <a:r>
                <a:rPr lang="en-US" sz="800">
                  <a:solidFill>
                    <a:srgbClr val="100A8C"/>
                  </a:solidFill>
                  <a:latin typeface="Roboto" charset="0"/>
                  <a:cs typeface="Roboto" charset="0"/>
                </a:rPr>
                <a:t>0</a:t>
              </a:r>
              <a:endParaRPr lang="en-US" sz="800">
                <a:solidFill>
                  <a:srgbClr val="100A8C"/>
                </a:solidFill>
                <a:latin typeface="Roboto" charset="0"/>
                <a:cs typeface="Roboto" charset="0"/>
              </a:endParaRPr>
            </a:p>
          </p:txBody>
        </p:sp>
        <p:sp>
          <p:nvSpPr>
            <p:cNvPr id="9" name="Text Box 8"/>
            <p:cNvSpPr txBox="1"/>
            <p:nvPr/>
          </p:nvSpPr>
          <p:spPr>
            <a:xfrm>
              <a:off x="11212" y="6183"/>
              <a:ext cx="260" cy="298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pPr algn="r">
                <a:lnSpc>
                  <a:spcPct val="90000"/>
                </a:lnSpc>
              </a:pPr>
              <a:r>
                <a:rPr lang="en-US" sz="800">
                  <a:solidFill>
                    <a:srgbClr val="100A8C"/>
                  </a:solidFill>
                  <a:latin typeface="Roboto" charset="0"/>
                  <a:cs typeface="Roboto" charset="0"/>
                </a:rPr>
                <a:t>4</a:t>
              </a:r>
              <a:endParaRPr lang="en-US" sz="800">
                <a:solidFill>
                  <a:srgbClr val="100A8C"/>
                </a:solidFill>
                <a:latin typeface="Roboto" charset="0"/>
                <a:cs typeface="Roboto" charset="0"/>
              </a:endParaRP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graphicFrame>
        <p:nvGraphicFramePr>
          <p:cNvPr id="10" name="Content Placeholder 9"/>
          <p:cNvGraphicFramePr/>
          <p:nvPr>
            <p:ph idx="1"/>
          </p:nvPr>
        </p:nvGraphicFramePr>
        <p:xfrm>
          <a:off x="609600" y="1005840"/>
          <a:ext cx="10972800" cy="48564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sp>
        <p:nvSpPr>
          <p:cNvPr id="13" name="Text Box 12"/>
          <p:cNvSpPr txBox="1"/>
          <p:nvPr/>
        </p:nvSpPr>
        <p:spPr>
          <a:xfrm>
            <a:off x="9144000" y="5645150"/>
            <a:ext cx="2062480" cy="50546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algn="l"/>
            <a:r>
              <a:rPr lang="en-US" altLang="en-US" sz="900" i="1">
                <a:latin typeface="Roboto" charset="0"/>
                <a:cs typeface="Roboto" charset="0"/>
                <a:sym typeface="+mn-ea"/>
              </a:rPr>
              <a:t>Identidad Corporativa.</a:t>
            </a:r>
            <a:endParaRPr lang="en-US" altLang="en-US" sz="900" i="1">
              <a:latin typeface="Roboto" charset="0"/>
              <a:cs typeface="Roboto" charset="0"/>
              <a:sym typeface="+mn-ea"/>
            </a:endParaRPr>
          </a:p>
          <a:p>
            <a:pPr algn="l"/>
            <a:r>
              <a:rPr lang="en-US" altLang="en-US" sz="900" i="1">
                <a:latin typeface="Roboto" charset="0"/>
                <a:cs typeface="Roboto" charset="0"/>
                <a:sym typeface="+mn-ea"/>
              </a:rPr>
              <a:t>Joan Costa.</a:t>
            </a:r>
            <a:endParaRPr lang="en-US" altLang="en-US" sz="900" i="1">
              <a:latin typeface="Roboto" charset="0"/>
              <a:cs typeface="Roboto" charset="0"/>
              <a:sym typeface="+mn-ea"/>
            </a:endParaRPr>
          </a:p>
          <a:p>
            <a:pPr algn="l"/>
            <a:r>
              <a:rPr lang="en-US" altLang="en-US" sz="900" i="1">
                <a:latin typeface="Roboto" charset="0"/>
                <a:cs typeface="Roboto" charset="0"/>
                <a:sym typeface="+mn-ea"/>
              </a:rPr>
              <a:t>Editorial Trillas, 1993.</a:t>
            </a:r>
            <a:endParaRPr lang="en-US" altLang="en-US" sz="900" i="1">
              <a:latin typeface="Roboto" charset="0"/>
              <a:cs typeface="Roboto" charset="0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>
                <a:sym typeface="+mn-ea"/>
              </a:rPr>
              <a:t>Implicaciones legales. Registro de propiedad industrial</a:t>
            </a:r>
            <a:endParaRPr lang="en-US"/>
          </a:p>
        </p:txBody>
      </p:sp>
      <p:graphicFrame>
        <p:nvGraphicFramePr>
          <p:cNvPr id="7" name="Content Placeholder 6"/>
          <p:cNvGraphicFramePr/>
          <p:nvPr>
            <p:ph idx="1"/>
          </p:nvPr>
        </p:nvGraphicFramePr>
        <p:xfrm>
          <a:off x="2290445" y="2489200"/>
          <a:ext cx="7611110" cy="271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sp>
        <p:nvSpPr>
          <p:cNvPr id="8" name="Text Box 7"/>
          <p:cNvSpPr txBox="1"/>
          <p:nvPr/>
        </p:nvSpPr>
        <p:spPr>
          <a:xfrm>
            <a:off x="76200" y="4267200"/>
            <a:ext cx="3296920" cy="121285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algn="r"/>
            <a:r>
              <a:rPr lang="en-US" altLang="en-US" sz="1400">
                <a:latin typeface="Roboto" charset="0"/>
                <a:cs typeface="Roboto" charset="0"/>
                <a:sym typeface="+mn-ea"/>
              </a:rPr>
              <a:t>signo o combinación de signos, que sirva para distinguir productos o servicios de sus similares en el mercado</a:t>
            </a:r>
            <a:endParaRPr lang="en-US" altLang="en-US" sz="1400">
              <a:latin typeface="Roboto" charset="0"/>
              <a:cs typeface="Roboto" charset="0"/>
              <a:sym typeface="+mn-ea"/>
            </a:endParaRPr>
          </a:p>
        </p:txBody>
      </p:sp>
      <p:sp>
        <p:nvSpPr>
          <p:cNvPr id="9" name="Text Box 8"/>
          <p:cNvSpPr txBox="1"/>
          <p:nvPr/>
        </p:nvSpPr>
        <p:spPr>
          <a:xfrm>
            <a:off x="8839200" y="1981200"/>
            <a:ext cx="2515235" cy="142621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algn="l"/>
            <a:r>
              <a:rPr lang="en-US" altLang="en-US" sz="1400">
                <a:latin typeface="Roboto" charset="0"/>
                <a:cs typeface="Roboto" charset="0"/>
                <a:sym typeface="+mn-ea"/>
              </a:rPr>
              <a:t>signo visible, figurativo o mixto, que identifique a las diferentes personas naturales y jurídicas, en el ejercicio de su actividad económica</a:t>
            </a:r>
            <a:endParaRPr lang="en-US" altLang="en-US" sz="1400">
              <a:latin typeface="Roboto" charset="0"/>
              <a:cs typeface="Roboto" charset="0"/>
              <a:sym typeface="+mn-ea"/>
            </a:endParaRPr>
          </a:p>
        </p:txBody>
      </p:sp>
      <p:sp>
        <p:nvSpPr>
          <p:cNvPr id="10" name="Text Box 9"/>
          <p:cNvSpPr txBox="1"/>
          <p:nvPr/>
        </p:nvSpPr>
        <p:spPr>
          <a:xfrm>
            <a:off x="8839200" y="4724400"/>
            <a:ext cx="2515235" cy="142621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algn="l"/>
            <a:r>
              <a:rPr lang="en-US" altLang="en-US" sz="1400" i="1">
                <a:latin typeface="Roboto" charset="0"/>
                <a:cs typeface="Roboto" charset="0"/>
                <a:sym typeface="+mn-ea"/>
              </a:rPr>
              <a:t>Pueden constituir emblemas empresariales los signos figurativos y su combinación con los signos denominativos que pueden constituir nombres comerciales.</a:t>
            </a:r>
            <a:endParaRPr lang="en-US" altLang="en-US" sz="1400" i="1">
              <a:latin typeface="Roboto" charset="0"/>
              <a:cs typeface="Roboto" charset="0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>
                <a:sym typeface="+mn-ea"/>
              </a:rPr>
              <a:t>Implicaciones </a:t>
            </a:r>
            <a:r>
              <a:rPr lang="en-US"/>
              <a:t>legales. </a:t>
            </a:r>
            <a:r>
              <a:rPr lang="en-US">
                <a:sym typeface="+mn-ea"/>
              </a:rPr>
              <a:t>Registro de propiedad industrial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>
              <a:buFont typeface="Arial" panose="020B0604020202020204" pitchFamily="34" charset="0"/>
              <a:buChar char="×"/>
            </a:pPr>
            <a:r>
              <a:rPr lang="en-US" altLang="en-US" sz="1400" b="1">
                <a:solidFill>
                  <a:schemeClr val="accent5"/>
                </a:solidFill>
              </a:rPr>
              <a:t>Prohibiciones absolutas en el registro des marcas</a:t>
            </a:r>
            <a:endParaRPr lang="en-US" altLang="en-US" sz="1400" b="1">
              <a:solidFill>
                <a:schemeClr val="accent5"/>
              </a:solidFill>
            </a:endParaRPr>
          </a:p>
          <a:p>
            <a:pPr lvl="1"/>
            <a:r>
              <a:rPr lang="en-US" altLang="en-US" sz="1200"/>
              <a:t>signos oficiales o de garantía del Estado sin autorización.</a:t>
            </a:r>
            <a:endParaRPr lang="en-US" altLang="en-US" sz="1200"/>
          </a:p>
          <a:p>
            <a:pPr lvl="1"/>
            <a:r>
              <a:rPr lang="en-US" altLang="en-US" sz="1200"/>
              <a:t>elementos ofensivos hacia personas, ideas, religiones o símbolos.</a:t>
            </a:r>
            <a:endParaRPr lang="en-US" altLang="en-US" sz="1200"/>
          </a:p>
          <a:p>
            <a:pPr lvl="1"/>
            <a:endParaRPr lang="en-US" altLang="en-US" sz="1200"/>
          </a:p>
          <a:p>
            <a:pPr lvl="0" algn="l">
              <a:buClrTx/>
              <a:buSzTx/>
              <a:buFont typeface="Arial" panose="020B0604020202020204" pitchFamily="34" charset="0"/>
              <a:buChar char="×"/>
            </a:pPr>
            <a:r>
              <a:rPr lang="en-US" altLang="en-US" sz="1400" b="1">
                <a:solidFill>
                  <a:schemeClr val="accent5"/>
                </a:solidFill>
              </a:rPr>
              <a:t>Prohibiciones relativas en el registro de marcas</a:t>
            </a:r>
            <a:endParaRPr lang="en-US" altLang="en-US" sz="1400" b="1">
              <a:solidFill>
                <a:schemeClr val="accent5"/>
              </a:solidFill>
            </a:endParaRPr>
          </a:p>
          <a:p>
            <a:pPr lvl="1"/>
            <a:r>
              <a:rPr lang="en-US" altLang="en-US" sz="1200"/>
              <a:t>Idéntico a marca registrada o en trámite para los mismos productos/servicios.</a:t>
            </a:r>
            <a:endParaRPr lang="en-US" altLang="en-US" sz="1200"/>
          </a:p>
          <a:p>
            <a:pPr lvl="1"/>
            <a:r>
              <a:rPr lang="en-US" altLang="en-US" sz="1200"/>
              <a:t>Similar a marca registrada si genera confusión o asociación.</a:t>
            </a:r>
            <a:endParaRPr lang="en-US" altLang="en-US" sz="1200"/>
          </a:p>
          <a:p>
            <a:pPr lvl="1"/>
            <a:r>
              <a:rPr lang="en-US" altLang="en-US" sz="1200"/>
              <a:t>Similar a nombre comercial, rótulo o emblema empresarial ya usado.</a:t>
            </a:r>
            <a:endParaRPr lang="en-US" altLang="en-US" sz="1200"/>
          </a:p>
          <a:p>
            <a:pPr lvl="1"/>
            <a:r>
              <a:rPr lang="en-US" altLang="en-US" sz="1200"/>
              <a:t>Copia o imitación de marca notoriamente conocida, si causa confusión, dilución o aprovechamiento injusto.</a:t>
            </a:r>
            <a:endParaRPr lang="en-US" altLang="en-US" sz="1200"/>
          </a:p>
          <a:p>
            <a:pPr lvl="1"/>
            <a:r>
              <a:rPr lang="en-US" altLang="en-US" sz="1200"/>
              <a:t>Afecta derechos de personalidad (nombre, imagen, seudónimo) sin consentimiento</a:t>
            </a:r>
            <a:endParaRPr lang="en-US" altLang="en-US" sz="1200"/>
          </a:p>
          <a:p>
            <a:pPr lvl="1"/>
            <a:endParaRPr lang="en-US" altLang="en-US" sz="1200"/>
          </a:p>
          <a:p>
            <a:pPr lvl="0" algn="l">
              <a:buClrTx/>
              <a:buSzTx/>
              <a:buFont typeface="Arial" panose="020B0604020202020204" pitchFamily="34" charset="0"/>
              <a:buChar char="×"/>
            </a:pPr>
            <a:r>
              <a:rPr lang="en-US" altLang="en-US" sz="1400" b="1">
                <a:solidFill>
                  <a:schemeClr val="accent5"/>
                </a:solidFill>
              </a:rPr>
              <a:t>Prohibiciones en el registro de nombres comerciales, y por ende en emblemas comerciales</a:t>
            </a:r>
            <a:endParaRPr lang="en-US" altLang="en-US" sz="1400" b="1">
              <a:solidFill>
                <a:schemeClr val="accent5"/>
              </a:solidFill>
            </a:endParaRPr>
          </a:p>
          <a:p>
            <a:pPr lvl="1"/>
            <a:r>
              <a:rPr lang="en-US" altLang="en-US" sz="1200"/>
              <a:t>Igual o parecido a signos ya registrados, si inducen a error.</a:t>
            </a:r>
            <a:endParaRPr lang="en-US" altLang="en-US" sz="1200"/>
          </a:p>
          <a:p>
            <a:pPr lvl="1"/>
            <a:r>
              <a:rPr lang="en-US" altLang="en-US" sz="1200"/>
              <a:t>Uso de nombres geográficos.</a:t>
            </a:r>
            <a:endParaRPr lang="en-US" altLang="en-US" sz="1200"/>
          </a:p>
          <a:p>
            <a:pPr lvl="1"/>
            <a:r>
              <a:rPr lang="en-US" altLang="en-US" sz="1200"/>
              <a:t>Nombres de personas identificables sin su consentimiento o el de sus herederos.</a:t>
            </a:r>
            <a:endParaRPr lang="en-US" altLang="en-US" sz="1200"/>
          </a:p>
          <a:p>
            <a:pPr lvl="1"/>
            <a:r>
              <a:rPr lang="en-US" altLang="en-US" sz="1200" b="1">
                <a:sym typeface="+mn-ea"/>
              </a:rPr>
              <a:t>No puede contradecir el nombre comercial (</a:t>
            </a:r>
            <a:r>
              <a:rPr lang="en-US" altLang="en-US" sz="1200" b="1" i="1">
                <a:sym typeface="+mn-ea"/>
              </a:rPr>
              <a:t>sic</a:t>
            </a:r>
            <a:r>
              <a:rPr lang="en-US" altLang="en-US" sz="1200" b="1">
                <a:sym typeface="+mn-ea"/>
              </a:rPr>
              <a:t>) registrado en en el Registro Mercantil para la misma actividad.</a:t>
            </a:r>
            <a:endParaRPr lang="en-US" altLang="en-US" sz="1200" b="1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Implicaciones legales. </a:t>
            </a:r>
            <a:r>
              <a:rPr lang="en-US">
                <a:sym typeface="+mn-ea"/>
              </a:rPr>
              <a:t>Registro de propiedad industrial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833880"/>
            <a:ext cx="10972800" cy="4028440"/>
          </a:xfrm>
        </p:spPr>
        <p:txBody>
          <a:bodyPr/>
          <a:p>
            <a:pPr>
              <a:buFont typeface="Arial" panose="020B0604020202020204" pitchFamily="34" charset="0"/>
              <a:buChar char="×"/>
            </a:pPr>
            <a:r>
              <a:rPr lang="en-US" altLang="en-US" sz="1400" b="1">
                <a:solidFill>
                  <a:schemeClr val="bg1">
                    <a:lumMod val="50000"/>
                  </a:schemeClr>
                </a:solidFill>
              </a:rPr>
              <a:t>Prohibiciones absolutas en el registro des marcas</a:t>
            </a:r>
            <a:endParaRPr lang="en-US" altLang="en-US" sz="1400" b="1">
              <a:solidFill>
                <a:schemeClr val="bg1">
                  <a:lumMod val="50000"/>
                </a:schemeClr>
              </a:solidFill>
            </a:endParaRPr>
          </a:p>
          <a:p>
            <a:pPr lvl="1"/>
            <a:r>
              <a:rPr lang="en-US" altLang="en-US" sz="1200">
                <a:solidFill>
                  <a:schemeClr val="bg1">
                    <a:lumMod val="50000"/>
                  </a:schemeClr>
                </a:solidFill>
              </a:rPr>
              <a:t>signos oficiales o de garantía del Estado sin autorización.</a:t>
            </a:r>
            <a:endParaRPr lang="en-US" altLang="en-US" sz="1200">
              <a:solidFill>
                <a:schemeClr val="bg1">
                  <a:lumMod val="50000"/>
                </a:schemeClr>
              </a:solidFill>
            </a:endParaRPr>
          </a:p>
          <a:p>
            <a:pPr lvl="1"/>
            <a:r>
              <a:rPr lang="en-US" altLang="en-US" sz="1200">
                <a:solidFill>
                  <a:schemeClr val="bg1">
                    <a:lumMod val="50000"/>
                  </a:schemeClr>
                </a:solidFill>
              </a:rPr>
              <a:t>elementos ofensivos hacia personas, ideas, religiones o símbolos.</a:t>
            </a:r>
            <a:endParaRPr lang="en-US" altLang="en-US" sz="1200">
              <a:solidFill>
                <a:schemeClr val="bg1">
                  <a:lumMod val="50000"/>
                </a:schemeClr>
              </a:solidFill>
            </a:endParaRPr>
          </a:p>
          <a:p>
            <a:pPr lvl="1"/>
            <a:endParaRPr lang="en-US" altLang="en-US" sz="1200">
              <a:solidFill>
                <a:schemeClr val="bg1">
                  <a:lumMod val="50000"/>
                </a:schemeClr>
              </a:solidFill>
            </a:endParaRPr>
          </a:p>
          <a:p>
            <a:pPr lvl="0" algn="l">
              <a:buClrTx/>
              <a:buSzTx/>
              <a:buFont typeface="Arial" panose="020B0604020202020204" pitchFamily="34" charset="0"/>
              <a:buChar char="×"/>
            </a:pPr>
            <a:r>
              <a:rPr lang="en-US" altLang="en-US" sz="1400" b="1">
                <a:solidFill>
                  <a:schemeClr val="bg1">
                    <a:lumMod val="50000"/>
                  </a:schemeClr>
                </a:solidFill>
              </a:rPr>
              <a:t>Prohibiciones relativas en el registro de marcas</a:t>
            </a:r>
            <a:endParaRPr lang="en-US" altLang="en-US" sz="1400" b="1">
              <a:solidFill>
                <a:schemeClr val="bg1">
                  <a:lumMod val="50000"/>
                </a:schemeClr>
              </a:solidFill>
            </a:endParaRPr>
          </a:p>
          <a:p>
            <a:pPr lvl="1"/>
            <a:r>
              <a:rPr lang="en-US" altLang="en-US" sz="1200">
                <a:solidFill>
                  <a:schemeClr val="bg1">
                    <a:lumMod val="50000"/>
                  </a:schemeClr>
                </a:solidFill>
              </a:rPr>
              <a:t>Idéntico a marca registrada o en trámite para los mismos productos/servicios.</a:t>
            </a:r>
            <a:endParaRPr lang="en-US" altLang="en-US" sz="1200">
              <a:solidFill>
                <a:schemeClr val="bg1">
                  <a:lumMod val="50000"/>
                </a:schemeClr>
              </a:solidFill>
            </a:endParaRPr>
          </a:p>
          <a:p>
            <a:pPr lvl="1"/>
            <a:r>
              <a:rPr lang="en-US" altLang="en-US" sz="1200">
                <a:solidFill>
                  <a:schemeClr val="bg1">
                    <a:lumMod val="50000"/>
                  </a:schemeClr>
                </a:solidFill>
              </a:rPr>
              <a:t>Similar a marca registrada si genera confusión o asociación.</a:t>
            </a:r>
            <a:endParaRPr lang="en-US" altLang="en-US" sz="1200">
              <a:solidFill>
                <a:schemeClr val="bg1">
                  <a:lumMod val="50000"/>
                </a:schemeClr>
              </a:solidFill>
            </a:endParaRPr>
          </a:p>
          <a:p>
            <a:pPr lvl="1"/>
            <a:r>
              <a:rPr lang="en-US" altLang="en-US" sz="1200">
                <a:solidFill>
                  <a:schemeClr val="bg1">
                    <a:lumMod val="50000"/>
                  </a:schemeClr>
                </a:solidFill>
              </a:rPr>
              <a:t>Similar a nombre comercial, rótulo o emblema empresarial ya usado.</a:t>
            </a:r>
            <a:endParaRPr lang="en-US" altLang="en-US" sz="1200">
              <a:solidFill>
                <a:schemeClr val="bg1">
                  <a:lumMod val="50000"/>
                </a:schemeClr>
              </a:solidFill>
            </a:endParaRPr>
          </a:p>
          <a:p>
            <a:pPr lvl="1"/>
            <a:r>
              <a:rPr lang="en-US" altLang="en-US" sz="1200">
                <a:solidFill>
                  <a:schemeClr val="bg1">
                    <a:lumMod val="50000"/>
                  </a:schemeClr>
                </a:solidFill>
              </a:rPr>
              <a:t>Copia o imitación de marca notoriamente conocida, si causa confusión, dilución o aprovechamiento injusto.</a:t>
            </a:r>
            <a:endParaRPr lang="en-US" altLang="en-US" sz="1200">
              <a:solidFill>
                <a:schemeClr val="bg1">
                  <a:lumMod val="50000"/>
                </a:schemeClr>
              </a:solidFill>
            </a:endParaRPr>
          </a:p>
          <a:p>
            <a:pPr lvl="1"/>
            <a:r>
              <a:rPr lang="en-US" altLang="en-US" sz="1200">
                <a:solidFill>
                  <a:schemeClr val="bg1">
                    <a:lumMod val="50000"/>
                  </a:schemeClr>
                </a:solidFill>
              </a:rPr>
              <a:t>Afecta derechos de personalidad (nombre, imagen, seudónimo) sin consentimiento</a:t>
            </a:r>
            <a:endParaRPr lang="en-US" altLang="en-US" sz="1200">
              <a:solidFill>
                <a:schemeClr val="bg1">
                  <a:lumMod val="50000"/>
                </a:schemeClr>
              </a:solidFill>
            </a:endParaRPr>
          </a:p>
          <a:p>
            <a:pPr lvl="1"/>
            <a:endParaRPr lang="en-US" altLang="en-US" sz="1200"/>
          </a:p>
          <a:p>
            <a:pPr lvl="0" algn="l">
              <a:buClrTx/>
              <a:buSzTx/>
              <a:buFont typeface="Arial" panose="020B0604020202020204" pitchFamily="34" charset="0"/>
              <a:buChar char="×"/>
            </a:pPr>
            <a:r>
              <a:rPr lang="en-US" altLang="en-US" sz="1400" b="1">
                <a:solidFill>
                  <a:schemeClr val="accent5"/>
                </a:solidFill>
              </a:rPr>
              <a:t>Prohibiciones en el registro de nombres comerciales, y por ende en emblemas comerciales</a:t>
            </a:r>
            <a:endParaRPr lang="en-US" altLang="en-US" sz="1400" b="1">
              <a:solidFill>
                <a:schemeClr val="accent5"/>
              </a:solidFill>
            </a:endParaRPr>
          </a:p>
          <a:p>
            <a:pPr lvl="1"/>
            <a:r>
              <a:rPr lang="en-US" altLang="en-US" sz="1200">
                <a:solidFill>
                  <a:schemeClr val="bg1">
                    <a:lumMod val="50000"/>
                  </a:schemeClr>
                </a:solidFill>
              </a:rPr>
              <a:t>Igual o parecido a signos ya registrados, si inducen a error.</a:t>
            </a:r>
            <a:endParaRPr lang="en-US" altLang="en-US" sz="1200">
              <a:solidFill>
                <a:schemeClr val="bg1">
                  <a:lumMod val="50000"/>
                </a:schemeClr>
              </a:solidFill>
            </a:endParaRPr>
          </a:p>
          <a:p>
            <a:pPr lvl="1"/>
            <a:r>
              <a:rPr lang="en-US" altLang="en-US" sz="1200">
                <a:solidFill>
                  <a:schemeClr val="bg1">
                    <a:lumMod val="50000"/>
                  </a:schemeClr>
                </a:solidFill>
              </a:rPr>
              <a:t>Uso de nombres geográficos.</a:t>
            </a:r>
            <a:endParaRPr lang="en-US" altLang="en-US" sz="1200">
              <a:solidFill>
                <a:schemeClr val="bg1">
                  <a:lumMod val="50000"/>
                </a:schemeClr>
              </a:solidFill>
            </a:endParaRPr>
          </a:p>
          <a:p>
            <a:pPr lvl="1"/>
            <a:r>
              <a:rPr lang="en-US" altLang="en-US" sz="1200">
                <a:solidFill>
                  <a:schemeClr val="bg1">
                    <a:lumMod val="50000"/>
                  </a:schemeClr>
                </a:solidFill>
              </a:rPr>
              <a:t>Nombres de personas identificables sin su consentimiento o el de sus herederos.</a:t>
            </a:r>
            <a:endParaRPr lang="en-US" altLang="en-US" sz="1200">
              <a:solidFill>
                <a:schemeClr val="bg1">
                  <a:lumMod val="50000"/>
                </a:schemeClr>
              </a:solidFill>
            </a:endParaRPr>
          </a:p>
          <a:p>
            <a:pPr lvl="1"/>
            <a:r>
              <a:rPr lang="en-US" altLang="en-US" sz="1200" b="1"/>
              <a:t>No puede contradecir el nombre comercial (</a:t>
            </a:r>
            <a:r>
              <a:rPr lang="en-US" altLang="en-US" sz="1200" b="1" i="1"/>
              <a:t>sic</a:t>
            </a:r>
            <a:r>
              <a:rPr lang="en-US" altLang="en-US" sz="1200" b="1"/>
              <a:t>) registrado en en el Registro Mercantil para la misma actividad.</a:t>
            </a:r>
            <a:endParaRPr lang="en-US" altLang="en-US" sz="1200" b="1"/>
          </a:p>
        </p:txBody>
      </p:sp>
      <p:grpSp>
        <p:nvGrpSpPr>
          <p:cNvPr id="26" name="Group 25"/>
          <p:cNvGrpSpPr/>
          <p:nvPr/>
        </p:nvGrpSpPr>
        <p:grpSpPr>
          <a:xfrm>
            <a:off x="10022840" y="4269740"/>
            <a:ext cx="1021715" cy="1280795"/>
            <a:chOff x="16175" y="6120"/>
            <a:chExt cx="1609" cy="2640"/>
          </a:xfrm>
        </p:grpSpPr>
        <p:grpSp>
          <p:nvGrpSpPr>
            <p:cNvPr id="18" name="Group 17"/>
            <p:cNvGrpSpPr/>
            <p:nvPr/>
          </p:nvGrpSpPr>
          <p:grpSpPr>
            <a:xfrm rot="0">
              <a:off x="16320" y="6120"/>
              <a:ext cx="1320" cy="2640"/>
              <a:chOff x="16200" y="7560"/>
              <a:chExt cx="1320" cy="2640"/>
            </a:xfrm>
          </p:grpSpPr>
          <p:sp>
            <p:nvSpPr>
              <p:cNvPr id="19" name="Hexagon 18"/>
              <p:cNvSpPr/>
              <p:nvPr/>
            </p:nvSpPr>
            <p:spPr>
              <a:xfrm>
                <a:off x="16200" y="7576"/>
                <a:ext cx="1320" cy="720"/>
              </a:xfrm>
              <a:prstGeom prst="hexagon">
                <a:avLst/>
              </a:prstGeom>
              <a:noFill/>
              <a:ln>
                <a:solidFill>
                  <a:schemeClr val="accent1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en-US"/>
              </a:p>
            </p:txBody>
          </p:sp>
          <p:sp>
            <p:nvSpPr>
              <p:cNvPr id="21" name="Hexagon 20"/>
              <p:cNvSpPr/>
              <p:nvPr/>
            </p:nvSpPr>
            <p:spPr>
              <a:xfrm>
                <a:off x="16200" y="9480"/>
                <a:ext cx="1320" cy="720"/>
              </a:xfrm>
              <a:prstGeom prst="hexagon">
                <a:avLst/>
              </a:prstGeom>
              <a:noFill/>
              <a:ln>
                <a:solidFill>
                  <a:schemeClr val="accent1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en-US"/>
              </a:p>
            </p:txBody>
          </p:sp>
          <p:sp>
            <p:nvSpPr>
              <p:cNvPr id="20" name="Rectangles 19"/>
              <p:cNvSpPr/>
              <p:nvPr/>
            </p:nvSpPr>
            <p:spPr>
              <a:xfrm>
                <a:off x="16200" y="7560"/>
                <a:ext cx="1320" cy="2280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  <p:txBody>
              <a:bodyPr rtlCol="0" anchor="ctr"/>
              <a:p>
                <a:pPr algn="ctr"/>
                <a:endParaRPr lang="en-US"/>
              </a:p>
            </p:txBody>
          </p:sp>
        </p:grpSp>
        <p:grpSp>
          <p:nvGrpSpPr>
            <p:cNvPr id="22" name="Group 21"/>
            <p:cNvGrpSpPr/>
            <p:nvPr/>
          </p:nvGrpSpPr>
          <p:grpSpPr>
            <a:xfrm rot="0">
              <a:off x="16175" y="6720"/>
              <a:ext cx="1609" cy="1244"/>
              <a:chOff x="15600" y="4560"/>
              <a:chExt cx="1609" cy="1244"/>
            </a:xfrm>
          </p:grpSpPr>
          <p:sp>
            <p:nvSpPr>
              <p:cNvPr id="23" name="Text Box 22"/>
              <p:cNvSpPr txBox="1"/>
              <p:nvPr/>
            </p:nvSpPr>
            <p:spPr>
              <a:xfrm>
                <a:off x="15600" y="5280"/>
                <a:ext cx="1609" cy="524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p>
                <a:pPr marL="0" indent="0" algn="ctr">
                  <a:buNone/>
                </a:pPr>
                <a:r>
                  <a:rPr lang="en-US" altLang="en-US" sz="1400" b="1" i="0">
                    <a:latin typeface="Roboto" charset="0"/>
                    <a:cs typeface="Roboto" charset="0"/>
                    <a:sym typeface="+mn-ea"/>
                  </a:rPr>
                  <a:t>MARCA</a:t>
                </a:r>
                <a:endParaRPr lang="en-US" altLang="en-US" sz="1400" b="1" i="0">
                  <a:latin typeface="Roboto" charset="0"/>
                  <a:cs typeface="Roboto" charset="0"/>
                  <a:sym typeface="+mn-ea"/>
                </a:endParaRPr>
              </a:p>
            </p:txBody>
          </p:sp>
          <p:sp>
            <p:nvSpPr>
              <p:cNvPr id="24" name="Rectangles 23"/>
              <p:cNvSpPr/>
              <p:nvPr/>
            </p:nvSpPr>
            <p:spPr>
              <a:xfrm>
                <a:off x="16100" y="4560"/>
                <a:ext cx="609" cy="696"/>
              </a:xfrm>
              <a:prstGeom prst="rect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r>
                  <a:rPr lang="en-US"/>
                  <a:t>M</a:t>
                </a:r>
                <a:endParaRPr lang="en-US"/>
              </a:p>
            </p:txBody>
          </p:sp>
          <p:sp>
            <p:nvSpPr>
              <p:cNvPr id="25" name="Text Box 24"/>
              <p:cNvSpPr txBox="1"/>
              <p:nvPr/>
            </p:nvSpPr>
            <p:spPr>
              <a:xfrm>
                <a:off x="16616" y="5040"/>
                <a:ext cx="449" cy="543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p>
                <a:pPr marL="0" indent="0" algn="ctr">
                  <a:buNone/>
                </a:pPr>
                <a:r>
                  <a:rPr lang="en-US" altLang="en-US" sz="800" b="1" i="0">
                    <a:latin typeface="Roboto" charset="0"/>
                    <a:cs typeface="Roboto" charset="0"/>
                    <a:sym typeface="+mn-ea"/>
                  </a:rPr>
                  <a:t>®</a:t>
                </a:r>
                <a:endParaRPr lang="en-US" altLang="en-US" sz="800" b="1" i="0">
                  <a:latin typeface="Roboto" charset="0"/>
                  <a:cs typeface="Roboto" charset="0"/>
                  <a:sym typeface="+mn-ea"/>
                </a:endParaRPr>
              </a:p>
            </p:txBody>
          </p:sp>
        </p:grp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graphicFrame>
        <p:nvGraphicFramePr>
          <p:cNvPr id="4" name="Content Placeholder 3"/>
          <p:cNvGraphicFramePr/>
          <p:nvPr>
            <p:ph idx="1"/>
          </p:nvPr>
        </p:nvGraphicFramePr>
        <p:xfrm>
          <a:off x="609600" y="1833880"/>
          <a:ext cx="10972800" cy="40284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sp>
        <p:nvSpPr>
          <p:cNvPr id="15" name="Text Box 14"/>
          <p:cNvSpPr txBox="1"/>
          <p:nvPr/>
        </p:nvSpPr>
        <p:spPr>
          <a:xfrm>
            <a:off x="533400" y="1066800"/>
            <a:ext cx="3353435" cy="500189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altLang="en-US" sz="1400" i="1">
                <a:latin typeface="Roboto" charset="0"/>
                <a:cs typeface="Roboto" charset="0"/>
                <a:sym typeface="+mn-ea"/>
              </a:rPr>
              <a:t>Datan de más de 30 años, cargados de historia.</a:t>
            </a:r>
            <a:endParaRPr lang="en-US" altLang="en-US" sz="1400" i="1">
              <a:latin typeface="Roboto" charset="0"/>
              <a:cs typeface="Roboto" charset="0"/>
              <a:sym typeface="+mn-ea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altLang="en-US" sz="1400" i="1">
                <a:latin typeface="Roboto" charset="0"/>
                <a:cs typeface="Roboto" charset="0"/>
                <a:sym typeface="+mn-ea"/>
              </a:rPr>
              <a:t>Cooperativistas se sienten identicados.</a:t>
            </a:r>
            <a:endParaRPr lang="en-US" altLang="en-US" sz="1400" i="1">
              <a:latin typeface="Roboto" charset="0"/>
              <a:cs typeface="Roboto" charset="0"/>
              <a:sym typeface="+mn-ea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altLang="en-US" sz="1400" i="1">
                <a:latin typeface="Roboto" charset="0"/>
                <a:cs typeface="Roboto" charset="0"/>
                <a:sym typeface="+mn-ea"/>
              </a:rPr>
              <a:t>Nombre de bajo posicionamiento, casi nulo.</a:t>
            </a:r>
            <a:endParaRPr lang="en-US" altLang="en-US" sz="1400" i="1">
              <a:latin typeface="Roboto" charset="0"/>
              <a:cs typeface="Roboto" charset="0"/>
              <a:sym typeface="+mn-ea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altLang="en-US" sz="1400" i="1">
                <a:latin typeface="Roboto" charset="0"/>
                <a:cs typeface="Roboto" charset="0"/>
                <a:sym typeface="+mn-ea"/>
              </a:rPr>
              <a:t>Dificultad en la diferenciación, el posicionamiento y la internacionalización.</a:t>
            </a:r>
            <a:endParaRPr lang="en-US" altLang="en-US" sz="1400" i="1">
              <a:latin typeface="Roboto" charset="0"/>
              <a:cs typeface="Roboto" charset="0"/>
              <a:sym typeface="+mn-ea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altLang="en-US" sz="1400" i="1">
                <a:latin typeface="Roboto" charset="0"/>
                <a:cs typeface="Roboto" charset="0"/>
                <a:sym typeface="+mn-ea"/>
              </a:rPr>
              <a:t>Requiere acudir a una marca extra para poder comercializar.</a:t>
            </a:r>
            <a:endParaRPr lang="en-US" altLang="en-US" sz="1400" i="1">
              <a:latin typeface="Roboto" charset="0"/>
              <a:cs typeface="Roboto" charset="0"/>
              <a:sym typeface="+mn-ea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altLang="en-US" sz="1400" i="1">
                <a:latin typeface="Roboto" charset="0"/>
                <a:cs typeface="Roboto" charset="0"/>
                <a:sym typeface="+mn-ea"/>
              </a:rPr>
              <a:t>Aun manteniendo el nombre están obligados a actualizar su documentacion interna, segun eldecreto ley.</a:t>
            </a:r>
            <a:endParaRPr lang="en-US" altLang="en-US" sz="1400" i="1">
              <a:latin typeface="Roboto" charset="0"/>
              <a:cs typeface="Roboto" charset="0"/>
              <a:sym typeface="+mn-ea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altLang="en-US" sz="1400" i="1">
              <a:latin typeface="Roboto" charset="0"/>
              <a:cs typeface="Roboto" charset="0"/>
              <a:sym typeface="+mn-ea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altLang="en-US" sz="1400" i="1">
              <a:latin typeface="Roboto" charset="0"/>
              <a:cs typeface="Roboto" charset="0"/>
              <a:sym typeface="+mn-ea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altLang="en-US" sz="1400" i="1">
              <a:latin typeface="Roboto" charset="0"/>
              <a:cs typeface="Roboto" charset="0"/>
              <a:sym typeface="+mn-ea"/>
            </a:endParaRPr>
          </a:p>
        </p:txBody>
      </p:sp>
      <p:sp>
        <p:nvSpPr>
          <p:cNvPr id="16" name="Text Box 15"/>
          <p:cNvSpPr txBox="1"/>
          <p:nvPr/>
        </p:nvSpPr>
        <p:spPr>
          <a:xfrm>
            <a:off x="8228965" y="2667635"/>
            <a:ext cx="3353435" cy="340106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altLang="en-US" sz="1400" i="1">
                <a:latin typeface="Roboto" charset="0"/>
                <a:cs typeface="Roboto" charset="0"/>
                <a:sym typeface="+mn-ea"/>
              </a:rPr>
              <a:t>Implica el cambio completo de la documentación legal existente.</a:t>
            </a:r>
            <a:endParaRPr lang="en-US" altLang="en-US" sz="1400" i="1">
              <a:latin typeface="Roboto" charset="0"/>
              <a:cs typeface="Roboto" charset="0"/>
              <a:sym typeface="+mn-ea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altLang="en-US" sz="1400" i="1">
                <a:latin typeface="Roboto" charset="0"/>
                <a:cs typeface="Roboto" charset="0"/>
                <a:sym typeface="+mn-ea"/>
              </a:rPr>
              <a:t>Permite adoptar un nombre más comercial, posicionable e internacionalizable.</a:t>
            </a:r>
            <a:endParaRPr lang="en-US" altLang="en-US" sz="1400" i="1">
              <a:latin typeface="Roboto" charset="0"/>
              <a:cs typeface="Roboto" charset="0"/>
              <a:sym typeface="+mn-ea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altLang="en-US" sz="1400" i="1">
                <a:latin typeface="Roboto" charset="0"/>
                <a:cs typeface="Roboto" charset="0"/>
                <a:sym typeface="+mn-ea"/>
              </a:rPr>
              <a:t>Requiere un esfuerzo comunicacional para reconectar con el público interno.</a:t>
            </a:r>
            <a:endParaRPr lang="en-US" altLang="en-US" sz="1400" i="1">
              <a:latin typeface="Roboto" charset="0"/>
              <a:cs typeface="Roboto" charset="0"/>
              <a:sym typeface="+mn-ea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altLang="en-US" sz="1400" i="1">
                <a:latin typeface="Roboto" charset="0"/>
                <a:cs typeface="Roboto" charset="0"/>
                <a:sym typeface="+mn-ea"/>
              </a:rPr>
              <a:t>Facilita el registro de un nombre propio, único y sin conflictos de homonimia.</a:t>
            </a:r>
            <a:endParaRPr lang="en-US" altLang="en-US" sz="1400" i="1">
              <a:latin typeface="Roboto" charset="0"/>
              <a:cs typeface="Roboto" charset="0"/>
              <a:sym typeface="+mn-ea"/>
            </a:endParaRPr>
          </a:p>
        </p:txBody>
      </p:sp>
      <p:grpSp>
        <p:nvGrpSpPr>
          <p:cNvPr id="26" name="Group 25"/>
          <p:cNvGrpSpPr/>
          <p:nvPr/>
        </p:nvGrpSpPr>
        <p:grpSpPr>
          <a:xfrm>
            <a:off x="3048000" y="4419600"/>
            <a:ext cx="1021715" cy="1280795"/>
            <a:chOff x="16175" y="6120"/>
            <a:chExt cx="1609" cy="2640"/>
          </a:xfrm>
        </p:grpSpPr>
        <p:grpSp>
          <p:nvGrpSpPr>
            <p:cNvPr id="18" name="Group 17"/>
            <p:cNvGrpSpPr/>
            <p:nvPr/>
          </p:nvGrpSpPr>
          <p:grpSpPr>
            <a:xfrm rot="0">
              <a:off x="16320" y="6120"/>
              <a:ext cx="1320" cy="2640"/>
              <a:chOff x="16200" y="7560"/>
              <a:chExt cx="1320" cy="2640"/>
            </a:xfrm>
          </p:grpSpPr>
          <p:sp>
            <p:nvSpPr>
              <p:cNvPr id="19" name="Hexagon 18"/>
              <p:cNvSpPr/>
              <p:nvPr/>
            </p:nvSpPr>
            <p:spPr>
              <a:xfrm>
                <a:off x="16200" y="7576"/>
                <a:ext cx="1320" cy="720"/>
              </a:xfrm>
              <a:prstGeom prst="hexagon">
                <a:avLst/>
              </a:prstGeom>
              <a:noFill/>
              <a:ln>
                <a:solidFill>
                  <a:schemeClr val="accent1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en-US"/>
              </a:p>
            </p:txBody>
          </p:sp>
          <p:sp>
            <p:nvSpPr>
              <p:cNvPr id="21" name="Hexagon 20"/>
              <p:cNvSpPr/>
              <p:nvPr/>
            </p:nvSpPr>
            <p:spPr>
              <a:xfrm>
                <a:off x="16200" y="9480"/>
                <a:ext cx="1320" cy="720"/>
              </a:xfrm>
              <a:prstGeom prst="hexagon">
                <a:avLst/>
              </a:prstGeom>
              <a:noFill/>
              <a:ln>
                <a:solidFill>
                  <a:schemeClr val="accent1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en-US"/>
              </a:p>
            </p:txBody>
          </p:sp>
          <p:sp>
            <p:nvSpPr>
              <p:cNvPr id="20" name="Rectangles 19"/>
              <p:cNvSpPr/>
              <p:nvPr/>
            </p:nvSpPr>
            <p:spPr>
              <a:xfrm>
                <a:off x="16200" y="7560"/>
                <a:ext cx="1320" cy="2280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  <p:txBody>
              <a:bodyPr rtlCol="0" anchor="ctr"/>
              <a:p>
                <a:pPr algn="ctr"/>
                <a:endParaRPr lang="en-US"/>
              </a:p>
            </p:txBody>
          </p:sp>
        </p:grpSp>
        <p:grpSp>
          <p:nvGrpSpPr>
            <p:cNvPr id="22" name="Group 21"/>
            <p:cNvGrpSpPr/>
            <p:nvPr/>
          </p:nvGrpSpPr>
          <p:grpSpPr>
            <a:xfrm rot="0">
              <a:off x="16175" y="6720"/>
              <a:ext cx="1609" cy="1244"/>
              <a:chOff x="15600" y="4560"/>
              <a:chExt cx="1609" cy="1244"/>
            </a:xfrm>
          </p:grpSpPr>
          <p:sp>
            <p:nvSpPr>
              <p:cNvPr id="23" name="Text Box 22"/>
              <p:cNvSpPr txBox="1"/>
              <p:nvPr/>
            </p:nvSpPr>
            <p:spPr>
              <a:xfrm>
                <a:off x="15600" y="5280"/>
                <a:ext cx="1609" cy="524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p>
                <a:pPr marL="0" indent="0" algn="ctr">
                  <a:buNone/>
                </a:pPr>
                <a:r>
                  <a:rPr lang="en-US" altLang="en-US" sz="1400" b="1" i="0">
                    <a:latin typeface="Roboto" charset="0"/>
                    <a:cs typeface="Roboto" charset="0"/>
                    <a:sym typeface="+mn-ea"/>
                  </a:rPr>
                  <a:t>MARCA</a:t>
                </a:r>
                <a:endParaRPr lang="en-US" altLang="en-US" sz="1400" b="1" i="0">
                  <a:latin typeface="Roboto" charset="0"/>
                  <a:cs typeface="Roboto" charset="0"/>
                  <a:sym typeface="+mn-ea"/>
                </a:endParaRPr>
              </a:p>
            </p:txBody>
          </p:sp>
          <p:sp>
            <p:nvSpPr>
              <p:cNvPr id="24" name="Rectangles 23"/>
              <p:cNvSpPr/>
              <p:nvPr/>
            </p:nvSpPr>
            <p:spPr>
              <a:xfrm>
                <a:off x="16100" y="4560"/>
                <a:ext cx="609" cy="696"/>
              </a:xfrm>
              <a:prstGeom prst="rect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r>
                  <a:rPr lang="en-US"/>
                  <a:t>M</a:t>
                </a:r>
                <a:endParaRPr lang="en-US"/>
              </a:p>
            </p:txBody>
          </p:sp>
          <p:sp>
            <p:nvSpPr>
              <p:cNvPr id="25" name="Text Box 24"/>
              <p:cNvSpPr txBox="1"/>
              <p:nvPr/>
            </p:nvSpPr>
            <p:spPr>
              <a:xfrm>
                <a:off x="16616" y="5040"/>
                <a:ext cx="449" cy="543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p>
                <a:pPr marL="0" indent="0" algn="ctr">
                  <a:buNone/>
                </a:pPr>
                <a:r>
                  <a:rPr lang="en-US" altLang="en-US" sz="800" b="1" i="0">
                    <a:latin typeface="Roboto" charset="0"/>
                    <a:cs typeface="Roboto" charset="0"/>
                    <a:sym typeface="+mn-ea"/>
                  </a:rPr>
                  <a:t>®</a:t>
                </a:r>
                <a:endParaRPr lang="en-US" altLang="en-US" sz="800" b="1" i="0">
                  <a:latin typeface="Roboto" charset="0"/>
                  <a:cs typeface="Roboto" charset="0"/>
                  <a:sym typeface="+mn-ea"/>
                </a:endParaRPr>
              </a:p>
            </p:txBody>
          </p:sp>
        </p:grpSp>
      </p:grpSp>
      <p:sp>
        <p:nvSpPr>
          <p:cNvPr id="29" name="Text Box 28"/>
          <p:cNvSpPr txBox="1"/>
          <p:nvPr/>
        </p:nvSpPr>
        <p:spPr>
          <a:xfrm>
            <a:off x="7467600" y="1752600"/>
            <a:ext cx="28194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>
                <a:latin typeface="Bitter Pro SemiBold" panose="00000700000000000000" charset="0"/>
                <a:cs typeface="Bitter Pro SemiBold" panose="00000700000000000000" charset="0"/>
              </a:rPr>
              <a:t>CPA NOMBRE COMERCIAL</a:t>
            </a:r>
            <a:endParaRPr lang="en-US">
              <a:latin typeface="Bitter Pro SemiBold" panose="00000700000000000000" charset="0"/>
              <a:cs typeface="Bitter Pro SemiBold" panose="00000700000000000000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Conclusiones</a:t>
            </a:r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 altLang="en-US" sz="1600" b="1">
                <a:solidFill>
                  <a:schemeClr val="accent1"/>
                </a:solidFill>
              </a:rPr>
              <a:t>Ausencia de limitaciones normativas: </a:t>
            </a:r>
            <a:r>
              <a:rPr lang="en-US" altLang="en-US" sz="1600"/>
              <a:t>La legislación vigente sobre cooperativas agropecuarias en Cuba no establece restricciones en cuanto a la denominación de las entidades, lo que permite la existencia de nombres repetidos entre cooperativas distintas.</a:t>
            </a:r>
            <a:endParaRPr lang="en-US" altLang="en-US" sz="1600"/>
          </a:p>
          <a:p>
            <a:r>
              <a:rPr lang="en-US" altLang="en-US" sz="1600" b="1">
                <a:solidFill>
                  <a:schemeClr val="accent1"/>
                </a:solidFill>
              </a:rPr>
              <a:t>Soluciones administrativas insuficientes: </a:t>
            </a:r>
            <a:r>
              <a:rPr lang="en-US" altLang="en-US" sz="1600"/>
              <a:t>La decisión de permitir nombres coincidentes e incluir el municipio como elemento diferenciador no resuelve el problema de hominimia, ya que existen casos documentados de cooperativas con el mismo nombre, en el mismo municipio y con igual nomenclador de actividad económica.</a:t>
            </a:r>
            <a:endParaRPr lang="en-US" altLang="en-US" sz="1600"/>
          </a:p>
          <a:p>
            <a:r>
              <a:rPr lang="en-US" altLang="en-US" sz="1600" b="1">
                <a:solidFill>
                  <a:schemeClr val="accent1"/>
                </a:solidFill>
              </a:rPr>
              <a:t>Resolución legal aparente, pero no sustantiva: </a:t>
            </a:r>
            <a:r>
              <a:rPr lang="en-US" altLang="en-US" sz="1600"/>
              <a:t>Aunque esta solución satisface los requisitos formales para el registro legal, no garantiza una diferenciación efectiva en el plano organizacional ni comercial.</a:t>
            </a:r>
            <a:endParaRPr lang="en-US" altLang="en-US" sz="1600"/>
          </a:p>
          <a:p>
            <a:r>
              <a:rPr lang="en-US" altLang="en-US" sz="1600" b="1">
                <a:solidFill>
                  <a:schemeClr val="accent1"/>
                </a:solidFill>
              </a:rPr>
              <a:t>Limitaciones en la protección de intangibles:</a:t>
            </a:r>
            <a:r>
              <a:rPr lang="en-US" altLang="en-US" sz="1600" b="1"/>
              <a:t> </a:t>
            </a:r>
            <a:r>
              <a:rPr lang="en-US" altLang="en-US" sz="1600"/>
              <a:t>La hominimia impide el registro de nombres comerciales, marcas y emblemas empresariales en la Oficina Cubana de la Propiedad Industrial (OCPI), lo que obstaculiza la protección jurídica de la identidad organizacional.</a:t>
            </a:r>
            <a:endParaRPr lang="en-US" altLang="en-US" sz="1600"/>
          </a:p>
          <a:p>
            <a:r>
              <a:rPr lang="en-US" altLang="en-US" sz="1600" b="1">
                <a:solidFill>
                  <a:schemeClr val="accent1"/>
                </a:solidFill>
              </a:rPr>
              <a:t>Impacto en la competitividad y posicionamiento: </a:t>
            </a:r>
            <a:r>
              <a:rPr lang="en-US" altLang="en-US" sz="1600"/>
              <a:t>La falta de diferenciación nominal limita la visibilidad, el reconocimiento público y la capacidad de posicionamiento de las cooperativas en el mercado agropecuario nacional e internacional.</a:t>
            </a:r>
            <a:endParaRPr lang="en-US" altLang="en-US" sz="16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Recomendaciones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 altLang="en-US" b="1"/>
              <a:t>Reforma normativa: </a:t>
            </a:r>
            <a:r>
              <a:rPr lang="en-US" altLang="en-US"/>
              <a:t>Incorporar en la legislación cooperativa criterios obligatorios de unicidad denominativa, evitando la hominimia mediante controles previos al registro, incluyendo pautas similares a las de otros actores económicos y articulados con los de registro de signos distintivos.</a:t>
            </a:r>
            <a:endParaRPr lang="en-US" altLang="en-US"/>
          </a:p>
          <a:p>
            <a:r>
              <a:rPr lang="en-US" altLang="en-US" b="1"/>
              <a:t>Capacitación jurídica y comunicacional:</a:t>
            </a:r>
            <a:r>
              <a:rPr lang="en-US" altLang="en-US"/>
              <a:t> Formar a los órganos de administración de las cooperativas agropecuarias en temas de identidad legal, marca y diferenciación organizacional, para que comprendan la importancia estratégica del nombre y la opción de cambiarlo.</a:t>
            </a:r>
            <a:endParaRPr lang="en-US" altLang="en-US"/>
          </a:p>
          <a:p>
            <a:endParaRPr lang="en-US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Default Design">
  <a:themeElements>
    <a:clrScheme name="EMPREZAR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00A8C"/>
      </a:accent1>
      <a:accent2>
        <a:srgbClr val="E76800"/>
      </a:accent2>
      <a:accent3>
        <a:srgbClr val="0070C0"/>
      </a:accent3>
      <a:accent4>
        <a:srgbClr val="00B050"/>
      </a:accent4>
      <a:accent5>
        <a:srgbClr val="C00000"/>
      </a:accent5>
      <a:accent6>
        <a:srgbClr val="FFC000"/>
      </a:accent6>
      <a:hlink>
        <a:srgbClr val="0563C1"/>
      </a:hlink>
      <a:folHlink>
        <a:srgbClr val="954F72"/>
      </a:folHlink>
    </a:clrScheme>
    <a:fontScheme name="">
      <a:majorFont>
        <a:latin typeface="Roboto"/>
        <a:ea typeface="Roboto"/>
        <a:cs typeface=""/>
      </a:majorFont>
      <a:minorFont>
        <a:latin typeface="Roboto"/>
        <a:ea typeface="Roboto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7DB6EF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C0D7F5"/>
        </a:accent5>
        <a:accent6>
          <a:srgbClr val="AC4744"/>
        </a:accent6>
        <a:hlink>
          <a:srgbClr val="0066CC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Roboto"/>
        <a:font script="Hebr" typeface="Roboto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Roboto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Roboto"/>
        <a:font script="Hebr" typeface="Roboto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Roboto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10184</Words>
  <Application>WPS Presentation</Application>
  <PresentationFormat>On-screen Show (4:3)</PresentationFormat>
  <Paragraphs>244</Paragraphs>
  <Slides>21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31" baseType="lpstr">
      <vt:lpstr>Arial</vt:lpstr>
      <vt:lpstr>SimSun</vt:lpstr>
      <vt:lpstr>Wingdings</vt:lpstr>
      <vt:lpstr>Roboto</vt:lpstr>
      <vt:lpstr>Calibri</vt:lpstr>
      <vt:lpstr>Arial</vt:lpstr>
      <vt:lpstr>Microsoft YaHei</vt:lpstr>
      <vt:lpstr>Arial Unicode MS</vt:lpstr>
      <vt:lpstr>Bitter Pro SemiBold</vt:lpstr>
      <vt:lpstr>1_Default Design</vt:lpstr>
      <vt:lpstr>La hominimia en las cooperativas agropecuarias de Cuba: implicaciones legales y de identidad organizacional</vt:lpstr>
      <vt:lpstr>Situación problémica</vt:lpstr>
      <vt:lpstr>4644 cooperativas agropecuarias</vt:lpstr>
      <vt:lpstr>Denominaciones que más se repiten</vt:lpstr>
      <vt:lpstr>Decreto-Ley 76/2023 De las Cooperativas Agropecuarias</vt:lpstr>
      <vt:lpstr>PowerPoint 演示文稿</vt:lpstr>
      <vt:lpstr>ANTECEDENTES</vt:lpstr>
      <vt:lpstr>Implicaciones legales. Registro Mercantil</vt:lpstr>
      <vt:lpstr>PowerPoint 演示文稿</vt:lpstr>
      <vt:lpstr>Actividades de las cooperativas según NAE</vt:lpstr>
      <vt:lpstr>Implicaciones de identidad. Diferenciación en el sector</vt:lpstr>
      <vt:lpstr>Solución dada</vt:lpstr>
      <vt:lpstr>Solución dada</vt:lpstr>
      <vt:lpstr>Solución dada</vt:lpstr>
      <vt:lpstr>PowerPoint 演示文稿</vt:lpstr>
      <vt:lpstr>Implicaciones legales. Registro de propiedad industrial</vt:lpstr>
      <vt:lpstr>Implicaciones legales. Registro de propiedad industrial</vt:lpstr>
      <vt:lpstr>Implicaciones legales. Registro de propiedad industrial</vt:lpstr>
      <vt:lpstr>PowerPoint 演示文稿</vt:lpstr>
      <vt:lpstr>Conclusiones</vt:lpstr>
      <vt:lpstr>Recomendaciones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GESTIÓN DE MARCAS EN VINOS</dc:title>
  <dc:creator>Armando Luis Lorenzo</dc:creator>
  <cp:lastModifiedBy>Armando Luis Lorenzo Cruz</cp:lastModifiedBy>
  <cp:revision>32</cp:revision>
  <dcterms:created xsi:type="dcterms:W3CDTF">2025-07-24T11:56:00Z</dcterms:created>
  <dcterms:modified xsi:type="dcterms:W3CDTF">2026-10-20T08:42:54Z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2024-10-28T16:00:00Z</vt:filetime>
  </property>
  <property fmtid="{D5CDD505-2E9C-101B-9397-08002B2CF9AE}" pid="3" name="Creator">
    <vt:lpwstr>Microsoft® PowerPoint® LTSC</vt:lpwstr>
  </property>
  <property fmtid="{D5CDD505-2E9C-101B-9397-08002B2CF9AE}" pid="4" name="LastSaved">
    <vt:filetime>2025-07-17T16:00:00Z</vt:filetime>
  </property>
  <property fmtid="{D5CDD505-2E9C-101B-9397-08002B2CF9AE}" pid="5" name="Producer">
    <vt:lpwstr>Microsoft® PowerPoint® LTSC</vt:lpwstr>
  </property>
  <property fmtid="{D5CDD505-2E9C-101B-9397-08002B2CF9AE}" pid="6" name="ICV">
    <vt:lpwstr>3308DBCFCEEB4E6DB82AE33C35B4DCD4_13</vt:lpwstr>
  </property>
  <property fmtid="{D5CDD505-2E9C-101B-9397-08002B2CF9AE}" pid="7" name="KSOProductBuildVer">
    <vt:lpwstr>1033-12.2.0.21546</vt:lpwstr>
  </property>
</Properties>
</file>