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5"/>
  </p:notesMasterIdLst>
  <p:sldIdLst>
    <p:sldId id="739" r:id="rId2"/>
    <p:sldId id="258" r:id="rId3"/>
    <p:sldId id="259" r:id="rId4"/>
    <p:sldId id="264" r:id="rId5"/>
    <p:sldId id="662" r:id="rId6"/>
    <p:sldId id="767" r:id="rId7"/>
    <p:sldId id="663" r:id="rId8"/>
    <p:sldId id="665" r:id="rId9"/>
    <p:sldId id="666" r:id="rId10"/>
    <p:sldId id="667" r:id="rId11"/>
    <p:sldId id="668" r:id="rId12"/>
    <p:sldId id="669" r:id="rId13"/>
    <p:sldId id="670" r:id="rId14"/>
    <p:sldId id="263" r:id="rId15"/>
    <p:sldId id="266" r:id="rId16"/>
    <p:sldId id="267" r:id="rId17"/>
    <p:sldId id="262" r:id="rId18"/>
    <p:sldId id="476" r:id="rId19"/>
    <p:sldId id="482" r:id="rId20"/>
    <p:sldId id="261" r:id="rId21"/>
    <p:sldId id="671" r:id="rId22"/>
    <p:sldId id="672" r:id="rId23"/>
    <p:sldId id="673" r:id="rId24"/>
    <p:sldId id="395" r:id="rId25"/>
    <p:sldId id="727" r:id="rId26"/>
    <p:sldId id="728" r:id="rId27"/>
    <p:sldId id="781" r:id="rId28"/>
    <p:sldId id="729" r:id="rId29"/>
    <p:sldId id="730" r:id="rId30"/>
    <p:sldId id="731" r:id="rId31"/>
    <p:sldId id="732" r:id="rId32"/>
    <p:sldId id="753" r:id="rId33"/>
    <p:sldId id="754" r:id="rId34"/>
    <p:sldId id="742" r:id="rId35"/>
    <p:sldId id="752" r:id="rId36"/>
    <p:sldId id="749" r:id="rId37"/>
    <p:sldId id="751" r:id="rId38"/>
    <p:sldId id="783" r:id="rId39"/>
    <p:sldId id="743" r:id="rId40"/>
    <p:sldId id="746" r:id="rId41"/>
    <p:sldId id="774" r:id="rId42"/>
    <p:sldId id="775" r:id="rId43"/>
    <p:sldId id="776" r:id="rId44"/>
    <p:sldId id="784" r:id="rId45"/>
    <p:sldId id="785" r:id="rId46"/>
    <p:sldId id="786" r:id="rId47"/>
    <p:sldId id="787" r:id="rId48"/>
    <p:sldId id="788" r:id="rId49"/>
    <p:sldId id="793" r:id="rId50"/>
    <p:sldId id="794" r:id="rId51"/>
    <p:sldId id="795" r:id="rId52"/>
    <p:sldId id="778" r:id="rId53"/>
    <p:sldId id="777" r:id="rId54"/>
    <p:sldId id="780" r:id="rId55"/>
    <p:sldId id="782" r:id="rId56"/>
    <p:sldId id="797" r:id="rId57"/>
    <p:sldId id="798" r:id="rId58"/>
    <p:sldId id="799" r:id="rId59"/>
    <p:sldId id="802" r:id="rId60"/>
    <p:sldId id="803" r:id="rId61"/>
    <p:sldId id="804" r:id="rId62"/>
    <p:sldId id="805" r:id="rId63"/>
    <p:sldId id="468" r:id="rId64"/>
  </p:sldIdLst>
  <p:sldSz cx="9144000" cy="6858000" type="screen4x3"/>
  <p:notesSz cx="6858000" cy="9144000"/>
  <p:defaultText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FF0000"/>
    <a:srgbClr val="006600"/>
    <a:srgbClr val="009999"/>
    <a:srgbClr val="66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5302" autoAdjust="0"/>
  </p:normalViewPr>
  <p:slideViewPr>
    <p:cSldViewPr>
      <p:cViewPr varScale="1">
        <p:scale>
          <a:sx n="97" d="100"/>
          <a:sy n="97" d="100"/>
        </p:scale>
        <p:origin x="2034"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247A785-9206-4478-B26A-8DCC84E5447E}" type="datetimeFigureOut">
              <a:rPr lang="es-ES"/>
              <a:pPr>
                <a:defRPr/>
              </a:pPr>
              <a:t>22/09/2025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3DD7F8F-2E4E-4481-8BE3-F94C365DB409}" type="slidenum">
              <a:rPr lang="es-ES"/>
              <a:pPr>
                <a:defRPr/>
              </a:pPr>
              <a:t>‹Nº›</a:t>
            </a:fld>
            <a:endParaRPr lang="es-ES"/>
          </a:p>
        </p:txBody>
      </p:sp>
    </p:spTree>
    <p:extLst>
      <p:ext uri="{BB962C8B-B14F-4D97-AF65-F5344CB8AC3E}">
        <p14:creationId xmlns:p14="http://schemas.microsoft.com/office/powerpoint/2010/main" val="1937099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458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15AE68-366F-4BF8-869C-CA0EC26C9B7E}" type="slidenum">
              <a:rPr lang="es-ES" smtClean="0"/>
              <a:pPr fontAlgn="base">
                <a:spcBef>
                  <a:spcPct val="0"/>
                </a:spcBef>
                <a:spcAft>
                  <a:spcPct val="0"/>
                </a:spcAft>
                <a:defRPr/>
              </a:pPr>
              <a:t>1</a:t>
            </a:fld>
            <a:endParaRPr lang="es-ES" dirty="0"/>
          </a:p>
        </p:txBody>
      </p:sp>
    </p:spTree>
    <p:extLst>
      <p:ext uri="{BB962C8B-B14F-4D97-AF65-F5344CB8AC3E}">
        <p14:creationId xmlns:p14="http://schemas.microsoft.com/office/powerpoint/2010/main" val="2533256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515B4BC-C67F-4BE6-A367-484996FCAE3E}" type="slidenum">
              <a:rPr lang="es-ES" smtClean="0"/>
              <a:pPr/>
              <a:t>20</a:t>
            </a:fld>
            <a:endParaRPr lang="es-ES" dirty="0"/>
          </a:p>
        </p:txBody>
      </p:sp>
    </p:spTree>
    <p:extLst>
      <p:ext uri="{BB962C8B-B14F-4D97-AF65-F5344CB8AC3E}">
        <p14:creationId xmlns:p14="http://schemas.microsoft.com/office/powerpoint/2010/main" val="1645075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136195"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es-ES"/>
          </a:p>
        </p:txBody>
      </p:sp>
    </p:spTree>
    <p:extLst>
      <p:ext uri="{BB962C8B-B14F-4D97-AF65-F5344CB8AC3E}">
        <p14:creationId xmlns:p14="http://schemas.microsoft.com/office/powerpoint/2010/main" val="3075415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137219"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es-ES" dirty="0"/>
          </a:p>
        </p:txBody>
      </p:sp>
    </p:spTree>
    <p:extLst>
      <p:ext uri="{BB962C8B-B14F-4D97-AF65-F5344CB8AC3E}">
        <p14:creationId xmlns:p14="http://schemas.microsoft.com/office/powerpoint/2010/main" val="1776556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138243"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es-ES"/>
          </a:p>
        </p:txBody>
      </p:sp>
    </p:spTree>
    <p:extLst>
      <p:ext uri="{BB962C8B-B14F-4D97-AF65-F5344CB8AC3E}">
        <p14:creationId xmlns:p14="http://schemas.microsoft.com/office/powerpoint/2010/main" val="2569976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469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US"/>
          </a:p>
        </p:txBody>
      </p:sp>
      <p:sp>
        <p:nvSpPr>
          <p:cNvPr id="4" name="3 Marcador de número de diapositiva"/>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6FB2D8BE-B827-4448-9D39-0123D5F84BAD}" type="slidenum">
              <a:rPr lang="es-ES" sz="1200">
                <a:latin typeface="+mn-lt"/>
              </a:rPr>
              <a:pPr algn="r" fontAlgn="auto">
                <a:spcBef>
                  <a:spcPts val="0"/>
                </a:spcBef>
                <a:spcAft>
                  <a:spcPts val="0"/>
                </a:spcAft>
                <a:defRPr/>
              </a:pPr>
              <a:t>35</a:t>
            </a:fld>
            <a:endParaRPr lang="es-ES" sz="1200">
              <a:latin typeface="+mn-lt"/>
            </a:endParaRPr>
          </a:p>
        </p:txBody>
      </p:sp>
    </p:spTree>
    <p:extLst>
      <p:ext uri="{BB962C8B-B14F-4D97-AF65-F5344CB8AC3E}">
        <p14:creationId xmlns:p14="http://schemas.microsoft.com/office/powerpoint/2010/main" val="1415365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515B4BC-C67F-4BE6-A367-484996FCAE3E}" type="slidenum">
              <a:rPr lang="es-ES" smtClean="0"/>
              <a:pPr/>
              <a:t>37</a:t>
            </a:fld>
            <a:endParaRPr lang="es-ES"/>
          </a:p>
        </p:txBody>
      </p:sp>
    </p:spTree>
    <p:extLst>
      <p:ext uri="{BB962C8B-B14F-4D97-AF65-F5344CB8AC3E}">
        <p14:creationId xmlns:p14="http://schemas.microsoft.com/office/powerpoint/2010/main" val="1654000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F3D4FF-DFA6-40E2-A349-333506BF602C}" type="slidenum">
              <a:rPr lang="es-ES" smtClean="0"/>
              <a:pPr/>
              <a:t>63</a:t>
            </a:fld>
            <a:endParaRPr lang="es-ES"/>
          </a:p>
        </p:txBody>
      </p:sp>
    </p:spTree>
    <p:extLst>
      <p:ext uri="{BB962C8B-B14F-4D97-AF65-F5344CB8AC3E}">
        <p14:creationId xmlns:p14="http://schemas.microsoft.com/office/powerpoint/2010/main" val="203807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9F3D4FF-DFA6-40E2-A349-333506BF602C}" type="slidenum">
              <a:rPr lang="es-ES" smtClean="0"/>
              <a:pPr/>
              <a:t>2</a:t>
            </a:fld>
            <a:endParaRPr lang="es-ES" dirty="0"/>
          </a:p>
        </p:txBody>
      </p:sp>
    </p:spTree>
    <p:extLst>
      <p:ext uri="{BB962C8B-B14F-4D97-AF65-F5344CB8AC3E}">
        <p14:creationId xmlns:p14="http://schemas.microsoft.com/office/powerpoint/2010/main" val="55986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5DBAA4-60CB-4801-81A5-DCACB28D3D2B}" type="slidenum">
              <a:rPr lang="es-ES_tradnl" smtClean="0"/>
              <a:pPr fontAlgn="base">
                <a:spcBef>
                  <a:spcPct val="0"/>
                </a:spcBef>
                <a:spcAft>
                  <a:spcPct val="0"/>
                </a:spcAft>
                <a:defRPr/>
              </a:pPr>
              <a:t>3</a:t>
            </a:fld>
            <a:endParaRPr lang="es-ES_tradnl"/>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4101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FD3D2E-2C13-405C-9B83-9832D1D82207}" type="slidenum">
              <a:rPr lang="es-ES_tradnl" smtClean="0"/>
              <a:pPr fontAlgn="base">
                <a:spcBef>
                  <a:spcPct val="0"/>
                </a:spcBef>
                <a:spcAft>
                  <a:spcPct val="0"/>
                </a:spcAft>
                <a:defRPr/>
              </a:pPr>
              <a:t>4</a:t>
            </a:fld>
            <a:endParaRPr lang="es-ES_tradnl" dirty="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s-ES" sz="1500" dirty="0"/>
              <a:t>CUANDO UNA INDUSTRIA CONSUME </a:t>
            </a:r>
            <a:r>
              <a:rPr lang="es-ES" sz="1500" b="1" dirty="0"/>
              <a:t>3000 KWH</a:t>
            </a:r>
            <a:r>
              <a:rPr lang="es-ES" sz="1500" dirty="0"/>
              <a:t> SE QUEMA EN LA TERMOELECTRICA </a:t>
            </a:r>
            <a:r>
              <a:rPr lang="es-ES" sz="1500" b="1" dirty="0"/>
              <a:t>UNA TN DE PETROLEO</a:t>
            </a:r>
            <a:r>
              <a:rPr lang="es-ES" sz="1500" dirty="0"/>
              <a:t>.</a:t>
            </a:r>
          </a:p>
          <a:p>
            <a:pPr eaLnBrk="1" hangingPunct="1">
              <a:spcBef>
                <a:spcPct val="0"/>
              </a:spcBef>
            </a:pPr>
            <a:r>
              <a:rPr lang="es-MX" sz="3000" b="1" dirty="0"/>
              <a:t>En una casa que se consuma mensualmente 300 KWH, cada 10 meses se quema la mencionada tonelada</a:t>
            </a:r>
            <a:endParaRPr lang="es-ES" sz="3000" b="1" dirty="0"/>
          </a:p>
          <a:p>
            <a:pPr eaLnBrk="1" hangingPunct="1">
              <a:lnSpc>
                <a:spcPct val="80000"/>
              </a:lnSpc>
              <a:spcBef>
                <a:spcPct val="0"/>
              </a:spcBef>
            </a:pPr>
            <a:r>
              <a:rPr lang="es-ES" sz="1300" b="1" dirty="0"/>
              <a:t>UNA TN DE PETROLEO</a:t>
            </a:r>
            <a:r>
              <a:rPr lang="es-ES" sz="1300" dirty="0"/>
              <a:t> EXTRAIDA HOY REQUIRI</a:t>
            </a:r>
            <a:r>
              <a:rPr lang="es-MX" sz="1300" dirty="0"/>
              <a:t>Ó</a:t>
            </a:r>
            <a:r>
              <a:rPr lang="es-ES" sz="1300" dirty="0"/>
              <a:t> </a:t>
            </a:r>
            <a:r>
              <a:rPr lang="es-ES" sz="1300" b="1" dirty="0"/>
              <a:t>UN MILLON DE TN</a:t>
            </a:r>
            <a:r>
              <a:rPr lang="es-ES" sz="1300" dirty="0"/>
              <a:t>  DE SERES ORGANICOS VIVOS. EN SU MAYORIA MARINOS.</a:t>
            </a:r>
          </a:p>
          <a:p>
            <a:pPr eaLnBrk="1" hangingPunct="1">
              <a:spcBef>
                <a:spcPct val="0"/>
              </a:spcBef>
            </a:pPr>
            <a:endParaRPr lang="es-ES" dirty="0"/>
          </a:p>
        </p:txBody>
      </p:sp>
    </p:spTree>
    <p:extLst>
      <p:ext uri="{BB962C8B-B14F-4D97-AF65-F5344CB8AC3E}">
        <p14:creationId xmlns:p14="http://schemas.microsoft.com/office/powerpoint/2010/main" val="3692494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s-ES" dirty="0"/>
              <a:t>Efecto invernadero, término que se aplica al papel que desempeña la atmósfera en el calentamiento de la superficie terrestre. La atmósfera es prácticamente transparente a la radiación solar de onda corta, absorbida por la superficie de la Tierra. Gran parte de esta radiación se vuelve a emitir hacia el espacio exterior con una longitud de onda correspondiente a los rayos infrarrojos, pero es reflejada de vuelta por gases como el dióxido de carbono, el metano, el óxido nitroso, los </a:t>
            </a:r>
            <a:r>
              <a:rPr lang="es-ES" dirty="0" err="1"/>
              <a:t>clorofluorocarbonos</a:t>
            </a:r>
            <a:r>
              <a:rPr lang="es-ES" dirty="0"/>
              <a:t> (CFC) y el ozono, presentes en la atmósfera. Este efecto de calentamiento es la base de las teorías relacionadas con el calentamiento global.</a:t>
            </a:r>
          </a:p>
          <a:p>
            <a:pPr eaLnBrk="1" fontAlgn="auto" hangingPunct="1">
              <a:spcBef>
                <a:spcPts val="0"/>
              </a:spcBef>
              <a:spcAft>
                <a:spcPts val="0"/>
              </a:spcAft>
              <a:defRPr/>
            </a:pPr>
            <a:r>
              <a:rPr lang="es-ES" dirty="0"/>
              <a:t>El contenido en dióxido de carbono de la atmósfera se ha incrementado aproximadamente un 30% desde 1750, como consecuencia del uso de combustibles fósiles como el petróleo, el gas y el carbón; la destrucción de bosques tropicales por el método de cortar y quemar también ha sido un factor relevante que ha influido en el ciclo del carbono. El efecto neto de estos incrementos podría ser un aumento global de la temperatura, estimado entre 1,4 y 5,8 ºC entre 1990 y 2100. Este calentamiento puede originar importantes cambios climáticos, afectando a las cosechas y haciendo que suba el nivel de los océanos. De ocurrir esto, millones de personas se verían afectadas por las inundaciones.</a:t>
            </a:r>
          </a:p>
          <a:p>
            <a:pPr eaLnBrk="1" fontAlgn="auto" hangingPunct="1">
              <a:spcBef>
                <a:spcPts val="0"/>
              </a:spcBef>
              <a:spcAft>
                <a:spcPts val="0"/>
              </a:spcAft>
              <a:defRPr/>
            </a:pPr>
            <a:r>
              <a:rPr lang="es-ES" dirty="0"/>
              <a:t>Se están intentado distintos esfuerzos internacionales para reducir las emisiones de gases de efecto invernadero. En 1997 se reunieron en Kioto representantes de los países integrantes de la Convención Marco de las Naciones Unidas sobre el Cambio Climático, creada en el seno de la Cumbre sobre la Tierra (</a:t>
            </a:r>
            <a:r>
              <a:rPr lang="es-ES" i="1" dirty="0"/>
              <a:t>véase </a:t>
            </a:r>
            <a:r>
              <a:rPr lang="es-ES" dirty="0"/>
              <a:t>Cumbre de Río), celebrada en Río de Janeiro en 1992. En el Protocolo de Kioto se estableció que los países desarrollados debían reducir sus emisiones de gases causantes del efecto invernadero en un 5,2% para el año 2012 respecto a sus emisiones en el año 1990. El protocolo entró en vigor en febrero de 2005, tres meses después de que Rusia lo ratificara y se alcanzaran las exigencias del propio protocolo, que señalaba que para que entrara en vigor debía ser ratificado por al menos 55 países desarrollados cuyas emisiones de gases de efecto invernadero sumaran el 55% del total</a:t>
            </a:r>
          </a:p>
          <a:p>
            <a:pPr eaLnBrk="1" fontAlgn="auto" hangingPunct="1">
              <a:spcBef>
                <a:spcPts val="0"/>
              </a:spcBef>
              <a:spcAft>
                <a:spcPts val="0"/>
              </a:spcAft>
              <a:defRPr/>
            </a:pPr>
            <a:r>
              <a:rPr lang="es-ES" b="1" dirty="0"/>
              <a:t>Microsoft ® Encarta ® 2009. © 1993-2008 Microsoft </a:t>
            </a:r>
            <a:r>
              <a:rPr lang="es-ES" b="1" dirty="0" err="1"/>
              <a:t>Corporation</a:t>
            </a:r>
            <a:r>
              <a:rPr lang="es-ES" b="1" dirty="0"/>
              <a:t>. Reservados todos los derechos.</a:t>
            </a:r>
            <a:endParaRPr lang="es-ES" dirty="0"/>
          </a:p>
          <a:p>
            <a:pPr eaLnBrk="1" fontAlgn="auto" hangingPunct="1">
              <a:spcBef>
                <a:spcPts val="0"/>
              </a:spcBef>
              <a:spcAft>
                <a:spcPts val="0"/>
              </a:spcAft>
              <a:defRPr/>
            </a:pPr>
            <a:endParaRPr lang="es-ES" dirty="0"/>
          </a:p>
        </p:txBody>
      </p:sp>
      <p:sp>
        <p:nvSpPr>
          <p:cNvPr id="1116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76360E-0496-4243-9239-512F62FF96BC}" type="slidenum">
              <a:rPr lang="es-ES" smtClean="0"/>
              <a:pPr fontAlgn="base">
                <a:spcBef>
                  <a:spcPct val="0"/>
                </a:spcBef>
                <a:spcAft>
                  <a:spcPct val="0"/>
                </a:spcAft>
                <a:defRPr/>
              </a:pPr>
              <a:t>11</a:t>
            </a:fld>
            <a:endParaRPr lang="es-ES"/>
          </a:p>
        </p:txBody>
      </p:sp>
    </p:spTree>
    <p:extLst>
      <p:ext uri="{BB962C8B-B14F-4D97-AF65-F5344CB8AC3E}">
        <p14:creationId xmlns:p14="http://schemas.microsoft.com/office/powerpoint/2010/main" val="1052532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987EA07F-FFCF-4703-BEF9-7161530CD83A}" type="slidenum">
              <a:rPr lang="es-ES" smtClean="0"/>
              <a:pPr>
                <a:defRPr/>
              </a:pPr>
              <a:t>14</a:t>
            </a:fld>
            <a:endParaRPr lang="es-ES"/>
          </a:p>
        </p:txBody>
      </p:sp>
    </p:spTree>
    <p:extLst>
      <p:ext uri="{BB962C8B-B14F-4D97-AF65-F5344CB8AC3E}">
        <p14:creationId xmlns:p14="http://schemas.microsoft.com/office/powerpoint/2010/main" val="2942330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515B4BC-C67F-4BE6-A367-484996FCAE3E}" type="slidenum">
              <a:rPr lang="es-ES" smtClean="0"/>
              <a:pPr/>
              <a:t>15</a:t>
            </a:fld>
            <a:endParaRPr lang="es-ES"/>
          </a:p>
        </p:txBody>
      </p:sp>
    </p:spTree>
    <p:extLst>
      <p:ext uri="{BB962C8B-B14F-4D97-AF65-F5344CB8AC3E}">
        <p14:creationId xmlns:p14="http://schemas.microsoft.com/office/powerpoint/2010/main" val="394468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515B4BC-C67F-4BE6-A367-484996FCAE3E}" type="slidenum">
              <a:rPr lang="es-ES" smtClean="0"/>
              <a:pPr/>
              <a:t>16</a:t>
            </a:fld>
            <a:endParaRPr lang="es-ES"/>
          </a:p>
        </p:txBody>
      </p:sp>
    </p:spTree>
    <p:extLst>
      <p:ext uri="{BB962C8B-B14F-4D97-AF65-F5344CB8AC3E}">
        <p14:creationId xmlns:p14="http://schemas.microsoft.com/office/powerpoint/2010/main" val="1834640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987EA07F-FFCF-4703-BEF9-7161530CD83A}" type="slidenum">
              <a:rPr lang="es-ES" smtClean="0"/>
              <a:pPr>
                <a:defRPr/>
              </a:pPr>
              <a:t>17</a:t>
            </a:fld>
            <a:endParaRPr lang="es-ES"/>
          </a:p>
        </p:txBody>
      </p:sp>
    </p:spTree>
    <p:extLst>
      <p:ext uri="{BB962C8B-B14F-4D97-AF65-F5344CB8AC3E}">
        <p14:creationId xmlns:p14="http://schemas.microsoft.com/office/powerpoint/2010/main" val="1464013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7427DA-6265-486C-BDEB-59F4E60493B2}"/>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CU"/>
          </a:p>
        </p:txBody>
      </p:sp>
      <p:sp>
        <p:nvSpPr>
          <p:cNvPr id="3" name="Subtítulo 2">
            <a:extLst>
              <a:ext uri="{FF2B5EF4-FFF2-40B4-BE49-F238E27FC236}">
                <a16:creationId xmlns:a16="http://schemas.microsoft.com/office/drawing/2014/main" id="{1523F834-9807-475C-AA94-6658F9B1713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CU"/>
          </a:p>
        </p:txBody>
      </p:sp>
      <p:sp>
        <p:nvSpPr>
          <p:cNvPr id="4" name="Marcador de fecha 3">
            <a:extLst>
              <a:ext uri="{FF2B5EF4-FFF2-40B4-BE49-F238E27FC236}">
                <a16:creationId xmlns:a16="http://schemas.microsoft.com/office/drawing/2014/main" id="{1BDD8C21-0545-4993-BDB5-EE5AE7112D4B}"/>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DF38A159-D067-4BC8-BB1B-2407DAA0740A}"/>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6D95E5DF-2F98-4B04-8D0F-18246BD25DCE}"/>
              </a:ext>
            </a:extLst>
          </p:cNvPr>
          <p:cNvSpPr>
            <a:spLocks noGrp="1"/>
          </p:cNvSpPr>
          <p:nvPr>
            <p:ph type="sldNum" sz="quarter" idx="12"/>
          </p:nvPr>
        </p:nvSpPr>
        <p:spPr/>
        <p:txBody>
          <a:bodyPr/>
          <a:lstStyle/>
          <a:p>
            <a:pPr>
              <a:defRPr/>
            </a:pPr>
            <a:fld id="{72D5FDB2-24F8-49D5-9C2C-A39F8503720E}" type="slidenum">
              <a:rPr lang="es-ES" smtClean="0"/>
              <a:pPr>
                <a:defRPr/>
              </a:pPr>
              <a:t>‹Nº›</a:t>
            </a:fld>
            <a:endParaRPr lang="es-ES"/>
          </a:p>
        </p:txBody>
      </p:sp>
    </p:spTree>
    <p:extLst>
      <p:ext uri="{BB962C8B-B14F-4D97-AF65-F5344CB8AC3E}">
        <p14:creationId xmlns:p14="http://schemas.microsoft.com/office/powerpoint/2010/main" val="206125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D805F6-026D-4CA8-A429-407AC71D3119}"/>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texto vertical 2">
            <a:extLst>
              <a:ext uri="{FF2B5EF4-FFF2-40B4-BE49-F238E27FC236}">
                <a16:creationId xmlns:a16="http://schemas.microsoft.com/office/drawing/2014/main" id="{6914E036-0418-4C2C-A17F-A05058341BD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E5EA88A5-2B18-46F7-847F-C2A62E326155}"/>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9D9FAC28-813B-447A-A81F-F9E9D17E4B80}"/>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FA0E3B38-A6D5-40C0-8A0B-9E8EE399B37E}"/>
              </a:ext>
            </a:extLst>
          </p:cNvPr>
          <p:cNvSpPr>
            <a:spLocks noGrp="1"/>
          </p:cNvSpPr>
          <p:nvPr>
            <p:ph type="sldNum" sz="quarter" idx="12"/>
          </p:nvPr>
        </p:nvSpPr>
        <p:spPr/>
        <p:txBody>
          <a:bodyPr/>
          <a:lstStyle/>
          <a:p>
            <a:pPr>
              <a:defRPr/>
            </a:pPr>
            <a:fld id="{BF10E2EC-394C-41F4-A1C6-08E924743212}" type="slidenum">
              <a:rPr lang="es-ES" smtClean="0"/>
              <a:pPr>
                <a:defRPr/>
              </a:pPr>
              <a:t>‹Nº›</a:t>
            </a:fld>
            <a:endParaRPr lang="es-ES"/>
          </a:p>
        </p:txBody>
      </p:sp>
    </p:spTree>
    <p:extLst>
      <p:ext uri="{BB962C8B-B14F-4D97-AF65-F5344CB8AC3E}">
        <p14:creationId xmlns:p14="http://schemas.microsoft.com/office/powerpoint/2010/main" val="48195487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D4F717-5E27-4976-9EB4-15D234434C49}"/>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CU"/>
          </a:p>
        </p:txBody>
      </p:sp>
      <p:sp>
        <p:nvSpPr>
          <p:cNvPr id="3" name="Marcador de texto vertical 2">
            <a:extLst>
              <a:ext uri="{FF2B5EF4-FFF2-40B4-BE49-F238E27FC236}">
                <a16:creationId xmlns:a16="http://schemas.microsoft.com/office/drawing/2014/main" id="{0E2F45AE-B95F-4696-B4C2-033734E6A0D9}"/>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95F8B234-9C94-43A5-8607-DB65F3564229}"/>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3549118F-FC90-40AB-B544-EE61F062B13E}"/>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ABCCE7D6-F7E9-4CD9-90E3-B7BDA380D71B}"/>
              </a:ext>
            </a:extLst>
          </p:cNvPr>
          <p:cNvSpPr>
            <a:spLocks noGrp="1"/>
          </p:cNvSpPr>
          <p:nvPr>
            <p:ph type="sldNum" sz="quarter" idx="12"/>
          </p:nvPr>
        </p:nvSpPr>
        <p:spPr/>
        <p:txBody>
          <a:bodyPr/>
          <a:lstStyle/>
          <a:p>
            <a:pPr>
              <a:defRPr/>
            </a:pPr>
            <a:fld id="{BF10E2EC-394C-41F4-A1C6-08E924743212}" type="slidenum">
              <a:rPr lang="es-ES" smtClean="0"/>
              <a:pPr>
                <a:defRPr/>
              </a:pPr>
              <a:t>‹Nº›</a:t>
            </a:fld>
            <a:endParaRPr lang="es-ES"/>
          </a:p>
        </p:txBody>
      </p:sp>
    </p:spTree>
    <p:extLst>
      <p:ext uri="{BB962C8B-B14F-4D97-AF65-F5344CB8AC3E}">
        <p14:creationId xmlns:p14="http://schemas.microsoft.com/office/powerpoint/2010/main" val="2968278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85800" y="609600"/>
            <a:ext cx="7772400" cy="54864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4"/>
          <p:cNvSpPr>
            <a:spLocks noGrp="1" noChangeArrowheads="1"/>
          </p:cNvSpPr>
          <p:nvPr>
            <p:ph type="dt" sz="half" idx="10"/>
          </p:nvPr>
        </p:nvSpPr>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p:txBody>
          <a:bodyPr/>
          <a:lstStyle>
            <a:lvl1pPr>
              <a:defRPr/>
            </a:lvl1pPr>
          </a:lstStyle>
          <a:p>
            <a:pPr>
              <a:defRPr/>
            </a:pPr>
            <a:fld id="{55A69915-C9B8-4C0E-AAA6-CE5A755D71B9}" type="slidenum">
              <a:rPr lang="es-ES_tradnl"/>
              <a:pPr>
                <a:defRPr/>
              </a:pPr>
              <a:t>‹Nº›</a:t>
            </a:fld>
            <a:endParaRPr lang="es-ES_tradnl"/>
          </a:p>
        </p:txBody>
      </p:sp>
    </p:spTree>
    <p:extLst>
      <p:ext uri="{BB962C8B-B14F-4D97-AF65-F5344CB8AC3E}">
        <p14:creationId xmlns:p14="http://schemas.microsoft.com/office/powerpoint/2010/main" val="305500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685800" y="19812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648200" y="1981200"/>
            <a:ext cx="381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4648200" y="4114800"/>
            <a:ext cx="381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fecha"/>
          <p:cNvSpPr>
            <a:spLocks noGrp="1"/>
          </p:cNvSpPr>
          <p:nvPr>
            <p:ph type="dt" sz="half" idx="10"/>
          </p:nvPr>
        </p:nvSpPr>
        <p:spPr>
          <a:xfrm>
            <a:off x="685800" y="6248400"/>
            <a:ext cx="1905000" cy="457200"/>
          </a:xfrm>
        </p:spPr>
        <p:txBody>
          <a:bodyPr/>
          <a:lstStyle>
            <a:lvl1pPr>
              <a:defRPr/>
            </a:lvl1pPr>
          </a:lstStyle>
          <a:p>
            <a:endParaRPr lang="es-ES"/>
          </a:p>
        </p:txBody>
      </p:sp>
      <p:sp>
        <p:nvSpPr>
          <p:cNvPr id="7" name="6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6553200" y="6248400"/>
            <a:ext cx="1905000" cy="457200"/>
          </a:xfrm>
        </p:spPr>
        <p:txBody>
          <a:bodyPr/>
          <a:lstStyle>
            <a:lvl1pPr>
              <a:defRPr/>
            </a:lvl1pPr>
          </a:lstStyle>
          <a:p>
            <a:fld id="{C65FE07C-B535-463C-87AD-74C3565AC991}" type="slidenum">
              <a:rPr lang="es-ES"/>
              <a:pPr/>
              <a:t>‹Nº›</a:t>
            </a:fld>
            <a:endParaRPr lang="es-ES"/>
          </a:p>
        </p:txBody>
      </p:sp>
    </p:spTree>
    <p:extLst>
      <p:ext uri="{BB962C8B-B14F-4D97-AF65-F5344CB8AC3E}">
        <p14:creationId xmlns:p14="http://schemas.microsoft.com/office/powerpoint/2010/main" val="366029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82CA0-DEE0-4CA3-BD36-43E02ED5E09D}"/>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contenido 2">
            <a:extLst>
              <a:ext uri="{FF2B5EF4-FFF2-40B4-BE49-F238E27FC236}">
                <a16:creationId xmlns:a16="http://schemas.microsoft.com/office/drawing/2014/main" id="{5DA74D3F-42DC-4E0D-BDCB-A9678ABA18B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2A1C7B11-623B-40A3-AA0A-155559DA682A}"/>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5E4E9F52-D6F4-4A6A-9872-B59BDB607625}"/>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9EF1402E-F486-421D-96B7-A21CB5EBEBF9}"/>
              </a:ext>
            </a:extLst>
          </p:cNvPr>
          <p:cNvSpPr>
            <a:spLocks noGrp="1"/>
          </p:cNvSpPr>
          <p:nvPr>
            <p:ph type="sldNum" sz="quarter" idx="12"/>
          </p:nvPr>
        </p:nvSpPr>
        <p:spPr/>
        <p:txBody>
          <a:bodyPr/>
          <a:lstStyle/>
          <a:p>
            <a:pPr>
              <a:defRPr/>
            </a:pPr>
            <a:fld id="{BF10E2EC-394C-41F4-A1C6-08E924743212}" type="slidenum">
              <a:rPr lang="es-ES" smtClean="0"/>
              <a:pPr>
                <a:defRPr/>
              </a:pPr>
              <a:t>‹Nº›</a:t>
            </a:fld>
            <a:endParaRPr lang="es-ES"/>
          </a:p>
        </p:txBody>
      </p:sp>
    </p:spTree>
    <p:extLst>
      <p:ext uri="{BB962C8B-B14F-4D97-AF65-F5344CB8AC3E}">
        <p14:creationId xmlns:p14="http://schemas.microsoft.com/office/powerpoint/2010/main" val="284087404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BD7A6C-7AAD-4801-A3BD-61E5F249A996}"/>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CU"/>
          </a:p>
        </p:txBody>
      </p:sp>
      <p:sp>
        <p:nvSpPr>
          <p:cNvPr id="3" name="Marcador de texto 2">
            <a:extLst>
              <a:ext uri="{FF2B5EF4-FFF2-40B4-BE49-F238E27FC236}">
                <a16:creationId xmlns:a16="http://schemas.microsoft.com/office/drawing/2014/main" id="{DDBB7B47-861D-4F8C-8F7B-9D71EAD0B59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6B78A05-E09C-4B99-8594-72786AD610D6}"/>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D5D74DF9-BE72-4E7D-BAE9-DE6BE9957B2C}"/>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ACBB1093-6AA3-4000-A2AF-FEA6A9DC13D9}"/>
              </a:ext>
            </a:extLst>
          </p:cNvPr>
          <p:cNvSpPr>
            <a:spLocks noGrp="1"/>
          </p:cNvSpPr>
          <p:nvPr>
            <p:ph type="sldNum" sz="quarter" idx="12"/>
          </p:nvPr>
        </p:nvSpPr>
        <p:spPr/>
        <p:txBody>
          <a:bodyPr/>
          <a:lstStyle/>
          <a:p>
            <a:pPr>
              <a:defRPr/>
            </a:pPr>
            <a:fld id="{E228B811-0180-4A0A-9831-3BF73E5B1725}" type="slidenum">
              <a:rPr lang="es-ES" smtClean="0"/>
              <a:pPr>
                <a:defRPr/>
              </a:pPr>
              <a:t>‹Nº›</a:t>
            </a:fld>
            <a:endParaRPr lang="es-ES"/>
          </a:p>
        </p:txBody>
      </p:sp>
    </p:spTree>
    <p:extLst>
      <p:ext uri="{BB962C8B-B14F-4D97-AF65-F5344CB8AC3E}">
        <p14:creationId xmlns:p14="http://schemas.microsoft.com/office/powerpoint/2010/main" val="318871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7035F5-7070-47BD-89D9-ED03EBF0FE6E}"/>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contenido 2">
            <a:extLst>
              <a:ext uri="{FF2B5EF4-FFF2-40B4-BE49-F238E27FC236}">
                <a16:creationId xmlns:a16="http://schemas.microsoft.com/office/drawing/2014/main" id="{6E979E55-F3A2-4405-A9D9-C061B908BE21}"/>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contenido 3">
            <a:extLst>
              <a:ext uri="{FF2B5EF4-FFF2-40B4-BE49-F238E27FC236}">
                <a16:creationId xmlns:a16="http://schemas.microsoft.com/office/drawing/2014/main" id="{8AB1EB36-FC15-40E8-AA8B-1BD2A934A5C0}"/>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Marcador de fecha 4">
            <a:extLst>
              <a:ext uri="{FF2B5EF4-FFF2-40B4-BE49-F238E27FC236}">
                <a16:creationId xmlns:a16="http://schemas.microsoft.com/office/drawing/2014/main" id="{C7ECF035-D4CE-4D05-9443-EFDBC533221C}"/>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F7185910-C56B-4D02-9692-5228D1B61D27}"/>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D6B07BC8-90C9-4450-8939-FA854693009A}"/>
              </a:ext>
            </a:extLst>
          </p:cNvPr>
          <p:cNvSpPr>
            <a:spLocks noGrp="1"/>
          </p:cNvSpPr>
          <p:nvPr>
            <p:ph type="sldNum" sz="quarter" idx="12"/>
          </p:nvPr>
        </p:nvSpPr>
        <p:spPr/>
        <p:txBody>
          <a:bodyPr/>
          <a:lstStyle/>
          <a:p>
            <a:pPr>
              <a:defRPr/>
            </a:pPr>
            <a:fld id="{BF10E2EC-394C-41F4-A1C6-08E924743212}" type="slidenum">
              <a:rPr lang="es-ES" smtClean="0"/>
              <a:pPr>
                <a:defRPr/>
              </a:pPr>
              <a:t>‹Nº›</a:t>
            </a:fld>
            <a:endParaRPr lang="es-ES"/>
          </a:p>
        </p:txBody>
      </p:sp>
    </p:spTree>
    <p:extLst>
      <p:ext uri="{BB962C8B-B14F-4D97-AF65-F5344CB8AC3E}">
        <p14:creationId xmlns:p14="http://schemas.microsoft.com/office/powerpoint/2010/main" val="38763012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07E1A-95E1-4F22-AEA5-A4FED7A292A7}"/>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s-CU"/>
          </a:p>
        </p:txBody>
      </p:sp>
      <p:sp>
        <p:nvSpPr>
          <p:cNvPr id="3" name="Marcador de texto 2">
            <a:extLst>
              <a:ext uri="{FF2B5EF4-FFF2-40B4-BE49-F238E27FC236}">
                <a16:creationId xmlns:a16="http://schemas.microsoft.com/office/drawing/2014/main" id="{332B356F-4960-4AB6-B76D-168BCB24D9A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22F458C-3367-42AF-8B9A-615E9C001701}"/>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Marcador de texto 4">
            <a:extLst>
              <a:ext uri="{FF2B5EF4-FFF2-40B4-BE49-F238E27FC236}">
                <a16:creationId xmlns:a16="http://schemas.microsoft.com/office/drawing/2014/main" id="{3F883A4D-AD1D-4731-97A5-B13A5326A40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7974BFE-464C-4047-85A5-798D0A730BF8}"/>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7" name="Marcador de fecha 6">
            <a:extLst>
              <a:ext uri="{FF2B5EF4-FFF2-40B4-BE49-F238E27FC236}">
                <a16:creationId xmlns:a16="http://schemas.microsoft.com/office/drawing/2014/main" id="{21A386F0-DA2C-4B75-90F0-6DB3B13E718B}"/>
              </a:ext>
            </a:extLst>
          </p:cNvPr>
          <p:cNvSpPr>
            <a:spLocks noGrp="1"/>
          </p:cNvSpPr>
          <p:nvPr>
            <p:ph type="dt" sz="half" idx="10"/>
          </p:nvPr>
        </p:nvSpPr>
        <p:spPr/>
        <p:txBody>
          <a:bodyPr/>
          <a:lstStyle/>
          <a:p>
            <a:pPr>
              <a:defRPr/>
            </a:pPr>
            <a:endParaRPr lang="es-ES"/>
          </a:p>
        </p:txBody>
      </p:sp>
      <p:sp>
        <p:nvSpPr>
          <p:cNvPr id="8" name="Marcador de pie de página 7">
            <a:extLst>
              <a:ext uri="{FF2B5EF4-FFF2-40B4-BE49-F238E27FC236}">
                <a16:creationId xmlns:a16="http://schemas.microsoft.com/office/drawing/2014/main" id="{06EF92CF-24DC-4CAE-AC5C-40018505A36B}"/>
              </a:ext>
            </a:extLst>
          </p:cNvPr>
          <p:cNvSpPr>
            <a:spLocks noGrp="1"/>
          </p:cNvSpPr>
          <p:nvPr>
            <p:ph type="ftr" sz="quarter" idx="11"/>
          </p:nvPr>
        </p:nvSpPr>
        <p:spPr/>
        <p:txBody>
          <a:bodyPr/>
          <a:lstStyle/>
          <a:p>
            <a:pPr>
              <a:defRPr/>
            </a:pPr>
            <a:endParaRPr lang="es-ES"/>
          </a:p>
        </p:txBody>
      </p:sp>
      <p:sp>
        <p:nvSpPr>
          <p:cNvPr id="9" name="Marcador de número de diapositiva 8">
            <a:extLst>
              <a:ext uri="{FF2B5EF4-FFF2-40B4-BE49-F238E27FC236}">
                <a16:creationId xmlns:a16="http://schemas.microsoft.com/office/drawing/2014/main" id="{8034920A-AF99-440B-81F8-DCA90DE54B7F}"/>
              </a:ext>
            </a:extLst>
          </p:cNvPr>
          <p:cNvSpPr>
            <a:spLocks noGrp="1"/>
          </p:cNvSpPr>
          <p:nvPr>
            <p:ph type="sldNum" sz="quarter" idx="12"/>
          </p:nvPr>
        </p:nvSpPr>
        <p:spPr/>
        <p:txBody>
          <a:bodyPr/>
          <a:lstStyle/>
          <a:p>
            <a:pPr>
              <a:defRPr/>
            </a:pPr>
            <a:fld id="{BF10E2EC-394C-41F4-A1C6-08E924743212}" type="slidenum">
              <a:rPr lang="es-ES" smtClean="0"/>
              <a:pPr>
                <a:defRPr/>
              </a:pPr>
              <a:t>‹Nº›</a:t>
            </a:fld>
            <a:endParaRPr lang="es-ES"/>
          </a:p>
        </p:txBody>
      </p:sp>
    </p:spTree>
    <p:extLst>
      <p:ext uri="{BB962C8B-B14F-4D97-AF65-F5344CB8AC3E}">
        <p14:creationId xmlns:p14="http://schemas.microsoft.com/office/powerpoint/2010/main" val="377485974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0D314C-3EFB-4B19-B0A9-755C10BD111B}"/>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fecha 2">
            <a:extLst>
              <a:ext uri="{FF2B5EF4-FFF2-40B4-BE49-F238E27FC236}">
                <a16:creationId xmlns:a16="http://schemas.microsoft.com/office/drawing/2014/main" id="{A45314D8-B478-4D54-8E80-C31A37EEA7B7}"/>
              </a:ext>
            </a:extLst>
          </p:cNvPr>
          <p:cNvSpPr>
            <a:spLocks noGrp="1"/>
          </p:cNvSpPr>
          <p:nvPr>
            <p:ph type="dt" sz="half" idx="10"/>
          </p:nvPr>
        </p:nvSpPr>
        <p:spPr/>
        <p:txBody>
          <a:bodyPr/>
          <a:lstStyle/>
          <a:p>
            <a:pPr>
              <a:defRPr/>
            </a:pPr>
            <a:endParaRPr lang="es-ES"/>
          </a:p>
        </p:txBody>
      </p:sp>
      <p:sp>
        <p:nvSpPr>
          <p:cNvPr id="4" name="Marcador de pie de página 3">
            <a:extLst>
              <a:ext uri="{FF2B5EF4-FFF2-40B4-BE49-F238E27FC236}">
                <a16:creationId xmlns:a16="http://schemas.microsoft.com/office/drawing/2014/main" id="{6C01B0D7-4674-4012-8CBB-338533C4EFAE}"/>
              </a:ext>
            </a:extLst>
          </p:cNvPr>
          <p:cNvSpPr>
            <a:spLocks noGrp="1"/>
          </p:cNvSpPr>
          <p:nvPr>
            <p:ph type="ftr" sz="quarter" idx="11"/>
          </p:nvPr>
        </p:nvSpPr>
        <p:spPr/>
        <p:txBody>
          <a:bodyPr/>
          <a:lstStyle/>
          <a:p>
            <a:pPr>
              <a:defRPr/>
            </a:pPr>
            <a:endParaRPr lang="es-ES"/>
          </a:p>
        </p:txBody>
      </p:sp>
      <p:sp>
        <p:nvSpPr>
          <p:cNvPr id="5" name="Marcador de número de diapositiva 4">
            <a:extLst>
              <a:ext uri="{FF2B5EF4-FFF2-40B4-BE49-F238E27FC236}">
                <a16:creationId xmlns:a16="http://schemas.microsoft.com/office/drawing/2014/main" id="{C51B3FFE-106C-4FA7-9CB8-DA8903D084A8}"/>
              </a:ext>
            </a:extLst>
          </p:cNvPr>
          <p:cNvSpPr>
            <a:spLocks noGrp="1"/>
          </p:cNvSpPr>
          <p:nvPr>
            <p:ph type="sldNum" sz="quarter" idx="12"/>
          </p:nvPr>
        </p:nvSpPr>
        <p:spPr/>
        <p:txBody>
          <a:bodyPr/>
          <a:lstStyle/>
          <a:p>
            <a:pPr>
              <a:defRPr/>
            </a:pPr>
            <a:fld id="{BF10E2EC-394C-41F4-A1C6-08E924743212}" type="slidenum">
              <a:rPr lang="es-ES" smtClean="0"/>
              <a:pPr>
                <a:defRPr/>
              </a:pPr>
              <a:t>‹Nº›</a:t>
            </a:fld>
            <a:endParaRPr lang="es-ES"/>
          </a:p>
        </p:txBody>
      </p:sp>
    </p:spTree>
    <p:extLst>
      <p:ext uri="{BB962C8B-B14F-4D97-AF65-F5344CB8AC3E}">
        <p14:creationId xmlns:p14="http://schemas.microsoft.com/office/powerpoint/2010/main" val="401760457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523D534-C128-4530-93B7-2F2F4B0E13CF}"/>
              </a:ext>
            </a:extLst>
          </p:cNvPr>
          <p:cNvSpPr>
            <a:spLocks noGrp="1"/>
          </p:cNvSpPr>
          <p:nvPr>
            <p:ph type="dt" sz="half" idx="10"/>
          </p:nvPr>
        </p:nvSpPr>
        <p:spPr/>
        <p:txBody>
          <a:bodyPr/>
          <a:lstStyle/>
          <a:p>
            <a:pPr>
              <a:defRPr/>
            </a:pPr>
            <a:endParaRPr lang="es-ES"/>
          </a:p>
        </p:txBody>
      </p:sp>
      <p:sp>
        <p:nvSpPr>
          <p:cNvPr id="3" name="Marcador de pie de página 2">
            <a:extLst>
              <a:ext uri="{FF2B5EF4-FFF2-40B4-BE49-F238E27FC236}">
                <a16:creationId xmlns:a16="http://schemas.microsoft.com/office/drawing/2014/main" id="{2817A0DC-A6D4-4CC3-909D-EB1BBCAEA56D}"/>
              </a:ext>
            </a:extLst>
          </p:cNvPr>
          <p:cNvSpPr>
            <a:spLocks noGrp="1"/>
          </p:cNvSpPr>
          <p:nvPr>
            <p:ph type="ftr" sz="quarter" idx="11"/>
          </p:nvPr>
        </p:nvSpPr>
        <p:spPr/>
        <p:txBody>
          <a:bodyPr/>
          <a:lstStyle/>
          <a:p>
            <a:pPr>
              <a:defRPr/>
            </a:pPr>
            <a:endParaRPr lang="es-ES"/>
          </a:p>
        </p:txBody>
      </p:sp>
      <p:sp>
        <p:nvSpPr>
          <p:cNvPr id="4" name="Marcador de número de diapositiva 3">
            <a:extLst>
              <a:ext uri="{FF2B5EF4-FFF2-40B4-BE49-F238E27FC236}">
                <a16:creationId xmlns:a16="http://schemas.microsoft.com/office/drawing/2014/main" id="{551AE4D2-26AB-4C85-9AFB-A587D7AC52AC}"/>
              </a:ext>
            </a:extLst>
          </p:cNvPr>
          <p:cNvSpPr>
            <a:spLocks noGrp="1"/>
          </p:cNvSpPr>
          <p:nvPr>
            <p:ph type="sldNum" sz="quarter" idx="12"/>
          </p:nvPr>
        </p:nvSpPr>
        <p:spPr/>
        <p:txBody>
          <a:bodyPr/>
          <a:lstStyle/>
          <a:p>
            <a:pPr>
              <a:defRPr/>
            </a:pPr>
            <a:fld id="{8950F93B-2936-4D32-8690-C4DACCD77AA0}" type="slidenum">
              <a:rPr lang="es-ES" smtClean="0"/>
              <a:pPr>
                <a:defRPr/>
              </a:pPr>
              <a:t>‹Nº›</a:t>
            </a:fld>
            <a:endParaRPr lang="es-ES"/>
          </a:p>
        </p:txBody>
      </p:sp>
    </p:spTree>
    <p:extLst>
      <p:ext uri="{BB962C8B-B14F-4D97-AF65-F5344CB8AC3E}">
        <p14:creationId xmlns:p14="http://schemas.microsoft.com/office/powerpoint/2010/main" val="3433570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1BA649-E216-4365-8E57-9C17AA8A8D9E}"/>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CU"/>
          </a:p>
        </p:txBody>
      </p:sp>
      <p:sp>
        <p:nvSpPr>
          <p:cNvPr id="3" name="Marcador de contenido 2">
            <a:extLst>
              <a:ext uri="{FF2B5EF4-FFF2-40B4-BE49-F238E27FC236}">
                <a16:creationId xmlns:a16="http://schemas.microsoft.com/office/drawing/2014/main" id="{4E125D74-5C71-431A-9D20-97E0A300A95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texto 3">
            <a:extLst>
              <a:ext uri="{FF2B5EF4-FFF2-40B4-BE49-F238E27FC236}">
                <a16:creationId xmlns:a16="http://schemas.microsoft.com/office/drawing/2014/main" id="{31E6F952-C22B-434F-B51C-49351CE480B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E82A638-6199-471A-BD83-45712B55565D}"/>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DD26F557-DC38-49E7-AB65-DD2A4AFECA54}"/>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D02164C2-224E-4BF5-AF7E-D2B3D1AAF7AD}"/>
              </a:ext>
            </a:extLst>
          </p:cNvPr>
          <p:cNvSpPr>
            <a:spLocks noGrp="1"/>
          </p:cNvSpPr>
          <p:nvPr>
            <p:ph type="sldNum" sz="quarter" idx="12"/>
          </p:nvPr>
        </p:nvSpPr>
        <p:spPr/>
        <p:txBody>
          <a:bodyPr/>
          <a:lstStyle/>
          <a:p>
            <a:pPr>
              <a:defRPr/>
            </a:pPr>
            <a:fld id="{BF10E2EC-394C-41F4-A1C6-08E924743212}" type="slidenum">
              <a:rPr lang="es-ES" smtClean="0"/>
              <a:pPr>
                <a:defRPr/>
              </a:pPr>
              <a:t>‹Nº›</a:t>
            </a:fld>
            <a:endParaRPr lang="es-ES"/>
          </a:p>
        </p:txBody>
      </p:sp>
    </p:spTree>
    <p:extLst>
      <p:ext uri="{BB962C8B-B14F-4D97-AF65-F5344CB8AC3E}">
        <p14:creationId xmlns:p14="http://schemas.microsoft.com/office/powerpoint/2010/main" val="79747591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5EA24B-48DD-42DB-8027-F1E5166A38FA}"/>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CU"/>
          </a:p>
        </p:txBody>
      </p:sp>
      <p:sp>
        <p:nvSpPr>
          <p:cNvPr id="3" name="Marcador de posición de imagen 2">
            <a:extLst>
              <a:ext uri="{FF2B5EF4-FFF2-40B4-BE49-F238E27FC236}">
                <a16:creationId xmlns:a16="http://schemas.microsoft.com/office/drawing/2014/main" id="{3BF8082D-7876-47CB-96B1-63189B7BF91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U"/>
          </a:p>
        </p:txBody>
      </p:sp>
      <p:sp>
        <p:nvSpPr>
          <p:cNvPr id="4" name="Marcador de texto 3">
            <a:extLst>
              <a:ext uri="{FF2B5EF4-FFF2-40B4-BE49-F238E27FC236}">
                <a16:creationId xmlns:a16="http://schemas.microsoft.com/office/drawing/2014/main" id="{BA393F1B-FB69-403F-A06D-21793A17BF0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2C4B32-8DDB-41F9-80CB-13027A77503A}"/>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9A1DF02B-AD73-470F-A8B5-98FB2EB24B62}"/>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6E8896C4-B144-42A6-BAB1-9078CF5890C1}"/>
              </a:ext>
            </a:extLst>
          </p:cNvPr>
          <p:cNvSpPr>
            <a:spLocks noGrp="1"/>
          </p:cNvSpPr>
          <p:nvPr>
            <p:ph type="sldNum" sz="quarter" idx="12"/>
          </p:nvPr>
        </p:nvSpPr>
        <p:spPr/>
        <p:txBody>
          <a:bodyPr/>
          <a:lstStyle/>
          <a:p>
            <a:pPr>
              <a:defRPr/>
            </a:pPr>
            <a:fld id="{57BE879F-A0BB-4DA2-99EF-0AA1E772D8C6}" type="slidenum">
              <a:rPr lang="es-ES" smtClean="0"/>
              <a:pPr>
                <a:defRPr/>
              </a:pPr>
              <a:t>‹Nº›</a:t>
            </a:fld>
            <a:endParaRPr lang="es-ES"/>
          </a:p>
        </p:txBody>
      </p:sp>
    </p:spTree>
    <p:extLst>
      <p:ext uri="{BB962C8B-B14F-4D97-AF65-F5344CB8AC3E}">
        <p14:creationId xmlns:p14="http://schemas.microsoft.com/office/powerpoint/2010/main" val="1304134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AB8F0F-A16F-4C23-92A1-C0A7EAB5CFA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U"/>
          </a:p>
        </p:txBody>
      </p:sp>
      <p:sp>
        <p:nvSpPr>
          <p:cNvPr id="3" name="Marcador de texto 2">
            <a:extLst>
              <a:ext uri="{FF2B5EF4-FFF2-40B4-BE49-F238E27FC236}">
                <a16:creationId xmlns:a16="http://schemas.microsoft.com/office/drawing/2014/main" id="{7798BE29-3BD2-4E49-9D71-6F012F44779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D5B61BA5-83EE-4317-94BC-E96FF38719C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ES"/>
          </a:p>
        </p:txBody>
      </p:sp>
      <p:sp>
        <p:nvSpPr>
          <p:cNvPr id="5" name="Marcador de pie de página 4">
            <a:extLst>
              <a:ext uri="{FF2B5EF4-FFF2-40B4-BE49-F238E27FC236}">
                <a16:creationId xmlns:a16="http://schemas.microsoft.com/office/drawing/2014/main" id="{7FECDBA6-A27D-4DAA-9569-6E2BC0D8A5D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a:p>
        </p:txBody>
      </p:sp>
      <p:sp>
        <p:nvSpPr>
          <p:cNvPr id="6" name="Marcador de número de diapositiva 5">
            <a:extLst>
              <a:ext uri="{FF2B5EF4-FFF2-40B4-BE49-F238E27FC236}">
                <a16:creationId xmlns:a16="http://schemas.microsoft.com/office/drawing/2014/main" id="{1318AE39-F8B4-4BAC-8DF0-4F21A46118D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F10E2EC-394C-41F4-A1C6-08E924743212}" type="slidenum">
              <a:rPr lang="es-ES" smtClean="0"/>
              <a:pPr>
                <a:defRPr/>
              </a:pPr>
              <a:t>‹Nº›</a:t>
            </a:fld>
            <a:endParaRPr lang="es-ES"/>
          </a:p>
        </p:txBody>
      </p:sp>
    </p:spTree>
    <p:extLst>
      <p:ext uri="{BB962C8B-B14F-4D97-AF65-F5344CB8AC3E}">
        <p14:creationId xmlns:p14="http://schemas.microsoft.com/office/powerpoint/2010/main" val="34600486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4.emf"/></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ucf_color"/>
          <p:cNvPicPr>
            <a:picLocks noChangeAspect="1" noChangeArrowheads="1"/>
          </p:cNvPicPr>
          <p:nvPr/>
        </p:nvPicPr>
        <p:blipFill>
          <a:blip r:embed="rId3" cstate="print"/>
          <a:srcRect/>
          <a:stretch>
            <a:fillRect/>
          </a:stretch>
        </p:blipFill>
        <p:spPr bwMode="auto">
          <a:xfrm>
            <a:off x="739906" y="399257"/>
            <a:ext cx="1727200" cy="1230312"/>
          </a:xfrm>
          <a:prstGeom prst="rect">
            <a:avLst/>
          </a:prstGeom>
          <a:noFill/>
          <a:ln w="9525">
            <a:noFill/>
            <a:miter lim="800000"/>
            <a:headEnd/>
            <a:tailEnd/>
          </a:ln>
        </p:spPr>
      </p:pic>
      <p:sp>
        <p:nvSpPr>
          <p:cNvPr id="4100" name="4 CuadroTexto"/>
          <p:cNvSpPr txBox="1">
            <a:spLocks noChangeArrowheads="1"/>
          </p:cNvSpPr>
          <p:nvPr/>
        </p:nvSpPr>
        <p:spPr bwMode="auto">
          <a:xfrm>
            <a:off x="3635375" y="3933825"/>
            <a:ext cx="4824413" cy="368300"/>
          </a:xfrm>
          <a:prstGeom prst="rect">
            <a:avLst/>
          </a:prstGeom>
          <a:noFill/>
          <a:ln w="9525">
            <a:noFill/>
            <a:miter lim="800000"/>
            <a:headEnd/>
            <a:tailEnd/>
          </a:ln>
        </p:spPr>
        <p:txBody>
          <a:bodyPr>
            <a:spAutoFit/>
          </a:bodyPr>
          <a:lstStyle/>
          <a:p>
            <a:endParaRPr lang="es-ES" dirty="0">
              <a:latin typeface="Calibri" pitchFamily="34" charset="0"/>
            </a:endParaRPr>
          </a:p>
        </p:txBody>
      </p:sp>
      <p:sp>
        <p:nvSpPr>
          <p:cNvPr id="5" name="Título 4">
            <a:extLst>
              <a:ext uri="{FF2B5EF4-FFF2-40B4-BE49-F238E27FC236}">
                <a16:creationId xmlns:a16="http://schemas.microsoft.com/office/drawing/2014/main" id="{B8589146-8C36-426A-B082-8EDAFBD9658D}"/>
              </a:ext>
            </a:extLst>
          </p:cNvPr>
          <p:cNvSpPr>
            <a:spLocks noGrp="1"/>
          </p:cNvSpPr>
          <p:nvPr>
            <p:ph type="ctrTitle"/>
          </p:nvPr>
        </p:nvSpPr>
        <p:spPr>
          <a:xfrm>
            <a:off x="457200" y="1641474"/>
            <a:ext cx="8229600" cy="2387600"/>
          </a:xfrm>
        </p:spPr>
        <p:txBody>
          <a:bodyPr/>
          <a:lstStyle/>
          <a:p>
            <a:r>
              <a:rPr lang="es-ES_tradnl" sz="2400" b="1" dirty="0">
                <a:solidFill>
                  <a:srgbClr val="FF0000"/>
                </a:solidFill>
                <a:effectLst/>
                <a:latin typeface="Bodoni MT" panose="02070603080606020203" pitchFamily="18" charset="0"/>
                <a:ea typeface="Calibri" panose="020F0502020204030204" pitchFamily="34" charset="0"/>
                <a:cs typeface="Calibri" panose="020F0502020204030204" pitchFamily="34" charset="0"/>
              </a:rPr>
              <a:t>“</a:t>
            </a:r>
            <a:r>
              <a:rPr lang="es-ES_tradnl" sz="2400" b="1" i="1" dirty="0">
                <a:solidFill>
                  <a:srgbClr val="FF0000"/>
                </a:solidFill>
                <a:effectLst/>
                <a:latin typeface="Bodoni MT" panose="02070603080606020203" pitchFamily="18" charset="0"/>
                <a:ea typeface="Calibri" panose="020F0502020204030204" pitchFamily="34" charset="0"/>
                <a:cs typeface="Calibri" panose="020F0502020204030204" pitchFamily="34" charset="0"/>
              </a:rPr>
              <a:t>GENERACIÓN ELÉCTRICA CON SISTEMAS FOTOVOLTAICOS EN CUBIERTAS  CONECTADOS A LA RED NACIONAL</a:t>
            </a:r>
            <a:r>
              <a:rPr lang="es-ES_tradnl" sz="2400" b="1" dirty="0">
                <a:solidFill>
                  <a:srgbClr val="FF0000"/>
                </a:solidFill>
                <a:effectLst/>
                <a:latin typeface="Bodoni MT" panose="02070603080606020203" pitchFamily="18" charset="0"/>
                <a:ea typeface="Calibri" panose="020F0502020204030204" pitchFamily="34" charset="0"/>
                <a:cs typeface="Calibri" panose="020F0502020204030204" pitchFamily="34" charset="0"/>
              </a:rPr>
              <a:t>.”</a:t>
            </a:r>
            <a:r>
              <a:rPr lang="es-CU" sz="1800" dirty="0">
                <a:effectLst/>
                <a:latin typeface="Calibri" panose="020F0502020204030204" pitchFamily="34" charset="0"/>
                <a:ea typeface="Calibri" panose="020F0502020204030204" pitchFamily="34" charset="0"/>
                <a:cs typeface="Times New Roman" panose="02020603050405020304" pitchFamily="18" charset="0"/>
              </a:rPr>
              <a:t/>
            </a:r>
            <a:br>
              <a:rPr lang="es-CU" sz="1800" dirty="0">
                <a:effectLst/>
                <a:latin typeface="Calibri" panose="020F0502020204030204" pitchFamily="34" charset="0"/>
                <a:ea typeface="Calibri" panose="020F0502020204030204" pitchFamily="34" charset="0"/>
                <a:cs typeface="Times New Roman" panose="02020603050405020304" pitchFamily="18" charset="0"/>
              </a:rPr>
            </a:br>
            <a:endParaRPr lang="es-CU" dirty="0"/>
          </a:p>
        </p:txBody>
      </p:sp>
      <p:sp>
        <p:nvSpPr>
          <p:cNvPr id="3" name="Subtítulo 2">
            <a:extLst>
              <a:ext uri="{FF2B5EF4-FFF2-40B4-BE49-F238E27FC236}">
                <a16:creationId xmlns:a16="http://schemas.microsoft.com/office/drawing/2014/main" id="{49D370AF-C074-4215-A6D7-DC9AE4BDCB71}"/>
              </a:ext>
            </a:extLst>
          </p:cNvPr>
          <p:cNvSpPr>
            <a:spLocks noGrp="1"/>
          </p:cNvSpPr>
          <p:nvPr>
            <p:ph type="subTitle" idx="1"/>
          </p:nvPr>
        </p:nvSpPr>
        <p:spPr/>
        <p:txBody>
          <a:bodyPr/>
          <a:lstStyle/>
          <a:p>
            <a:r>
              <a:rPr lang="es-US" sz="1800" b="1" dirty="0">
                <a:effectLst/>
                <a:latin typeface="Bodoni MT" panose="02070603080606020203" pitchFamily="18" charset="0"/>
                <a:ea typeface="Calibri" panose="020F0502020204030204" pitchFamily="34" charset="0"/>
                <a:cs typeface="Calibri" panose="020F0502020204030204" pitchFamily="34" charset="0"/>
              </a:rPr>
              <a:t>Facilitador: </a:t>
            </a:r>
            <a:r>
              <a:rPr lang="es-ES_tradnl" sz="1800" b="1" dirty="0">
                <a:effectLst/>
                <a:latin typeface="Bodoni MT" panose="02070603080606020203" pitchFamily="18" charset="0"/>
                <a:ea typeface="Calibri" panose="020F0502020204030204" pitchFamily="34" charset="0"/>
                <a:cs typeface="Calibri" panose="020F0502020204030204" pitchFamily="34" charset="0"/>
              </a:rPr>
              <a:t>Profesor Auxiliar </a:t>
            </a:r>
            <a:r>
              <a:rPr lang="es-ES_tradnl" sz="1800" b="1" dirty="0" err="1" smtClean="0">
                <a:effectLst/>
                <a:latin typeface="Bodoni MT" panose="02070603080606020203" pitchFamily="18" charset="0"/>
                <a:ea typeface="Calibri" panose="020F0502020204030204" pitchFamily="34" charset="0"/>
                <a:cs typeface="Calibri" panose="020F0502020204030204" pitchFamily="34" charset="0"/>
              </a:rPr>
              <a:t>Dr.C</a:t>
            </a:r>
            <a:r>
              <a:rPr lang="es-ES_tradnl" sz="1800" b="1" dirty="0" smtClean="0">
                <a:effectLst/>
                <a:latin typeface="Bodoni MT" panose="02070603080606020203" pitchFamily="18" charset="0"/>
                <a:ea typeface="Calibri" panose="020F0502020204030204" pitchFamily="34" charset="0"/>
                <a:cs typeface="Calibri" panose="020F0502020204030204" pitchFamily="34" charset="0"/>
              </a:rPr>
              <a:t> </a:t>
            </a:r>
            <a:r>
              <a:rPr lang="es-ES_tradnl" sz="1800" b="1" dirty="0">
                <a:effectLst/>
                <a:latin typeface="Bodoni MT" panose="02070603080606020203" pitchFamily="18" charset="0"/>
                <a:ea typeface="Calibri" panose="020F0502020204030204" pitchFamily="34" charset="0"/>
                <a:cs typeface="Calibri" panose="020F0502020204030204" pitchFamily="34" charset="0"/>
              </a:rPr>
              <a:t>Ing. Reinier Jiménez Borges</a:t>
            </a:r>
            <a:endParaRPr lang="es-CU" dirty="0"/>
          </a:p>
        </p:txBody>
      </p:sp>
      <p:sp>
        <p:nvSpPr>
          <p:cNvPr id="7" name="6 Marcador de número de diapositiva"/>
          <p:cNvSpPr>
            <a:spLocks noGrp="1"/>
          </p:cNvSpPr>
          <p:nvPr>
            <p:ph type="sldNum" sz="quarter" idx="12"/>
          </p:nvPr>
        </p:nvSpPr>
        <p:spPr/>
        <p:txBody>
          <a:bodyPr/>
          <a:lstStyle/>
          <a:p>
            <a:pPr>
              <a:defRPr/>
            </a:pPr>
            <a:fld id="{E6D3063E-D270-40E5-9C6A-13CF0F97C0EB}" type="slidenum">
              <a:rPr lang="es-ES"/>
              <a:pPr>
                <a:defRPr/>
              </a:pPr>
              <a:t>1</a:t>
            </a:fld>
            <a:endParaRPr lang="es-ES" dirty="0"/>
          </a:p>
        </p:txBody>
      </p:sp>
      <p:pic>
        <p:nvPicPr>
          <p:cNvPr id="4103" name="Picture 3" descr="Cnv0004"/>
          <p:cNvPicPr>
            <a:picLocks noChangeAspect="1" noChangeArrowheads="1"/>
          </p:cNvPicPr>
          <p:nvPr/>
        </p:nvPicPr>
        <p:blipFill>
          <a:blip r:embed="rId4" cstate="print"/>
          <a:srcRect/>
          <a:stretch>
            <a:fillRect/>
          </a:stretch>
        </p:blipFill>
        <p:spPr bwMode="auto">
          <a:xfrm>
            <a:off x="6477000" y="457200"/>
            <a:ext cx="1714500" cy="1160463"/>
          </a:xfrm>
          <a:prstGeom prst="rect">
            <a:avLst/>
          </a:prstGeom>
          <a:noFill/>
          <a:ln w="9525">
            <a:noFill/>
            <a:miter lim="800000"/>
            <a:headEnd/>
            <a:tailEnd/>
          </a:ln>
        </p:spPr>
      </p:pic>
      <p:sp>
        <p:nvSpPr>
          <p:cNvPr id="2" name="CuadroTexto 1">
            <a:extLst>
              <a:ext uri="{FF2B5EF4-FFF2-40B4-BE49-F238E27FC236}">
                <a16:creationId xmlns:a16="http://schemas.microsoft.com/office/drawing/2014/main" id="{5ED302A3-BC30-48D8-B07D-FF8F2367BDD8}"/>
              </a:ext>
            </a:extLst>
          </p:cNvPr>
          <p:cNvSpPr txBox="1"/>
          <p:nvPr/>
        </p:nvSpPr>
        <p:spPr>
          <a:xfrm>
            <a:off x="2876550" y="5257800"/>
            <a:ext cx="3429000" cy="369332"/>
          </a:xfrm>
          <a:prstGeom prst="rect">
            <a:avLst/>
          </a:prstGeom>
          <a:noFill/>
        </p:spPr>
        <p:txBody>
          <a:bodyPr wrap="square" rtlCol="0">
            <a:spAutoFit/>
          </a:bodyPr>
          <a:lstStyle/>
          <a:p>
            <a:pPr algn="ctr"/>
            <a:r>
              <a:rPr lang="es-ES" b="1" dirty="0">
                <a:latin typeface="Bodoni MT" panose="02070603080606020203" pitchFamily="18" charset="0"/>
              </a:rPr>
              <a:t>Cienfuegos, </a:t>
            </a:r>
            <a:r>
              <a:rPr lang="es-ES" b="1" dirty="0" smtClean="0">
                <a:latin typeface="Bodoni MT" panose="02070603080606020203" pitchFamily="18" charset="0"/>
              </a:rPr>
              <a:t>2025</a:t>
            </a:r>
            <a:endParaRPr lang="es-CU" b="1" dirty="0">
              <a:latin typeface="Bodoni MT" panose="020706030806060202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lIns="90488" tIns="44450" rIns="90488" bIns="44450" rtlCol="0">
            <a:normAutofit/>
          </a:bodyPr>
          <a:lstStyle/>
          <a:p>
            <a:pPr eaLnBrk="1" fontAlgn="auto" hangingPunct="1">
              <a:spcAft>
                <a:spcPts val="0"/>
              </a:spcAft>
              <a:defRPr/>
            </a:pPr>
            <a:r>
              <a:rPr lang="es-ES_tradnl" sz="3000" b="1" u="sng" dirty="0">
                <a:solidFill>
                  <a:srgbClr val="0000FF"/>
                </a:solidFill>
                <a:effectLst>
                  <a:outerShdw blurRad="38100" dist="38100" dir="2700000" algn="tl">
                    <a:srgbClr val="C0C0C0"/>
                  </a:outerShdw>
                </a:effectLst>
              </a:rPr>
              <a:t>LA TEMPERATURA DEL PLANETA DURANTE LOS ÚLTIMOS 100 AÑOS VIENE  AUMENTANDO… DEBIDO AL EFECTO INVERNADERO</a:t>
            </a:r>
            <a:endParaRPr lang="es-ES_tradnl" sz="3000" u="sng" dirty="0">
              <a:solidFill>
                <a:srgbClr val="0000FF"/>
              </a:solidFill>
              <a:effectLst>
                <a:outerShdw blurRad="38100" dist="38100" dir="2700000" algn="tl">
                  <a:srgbClr val="C0C0C0"/>
                </a:outerShdw>
              </a:effectLst>
            </a:endParaRPr>
          </a:p>
        </p:txBody>
      </p:sp>
      <p:sp>
        <p:nvSpPr>
          <p:cNvPr id="73" name="72 Marcador de número de diapositiva"/>
          <p:cNvSpPr>
            <a:spLocks noGrp="1"/>
          </p:cNvSpPr>
          <p:nvPr>
            <p:ph type="sldNum" sz="quarter" idx="12"/>
          </p:nvPr>
        </p:nvSpPr>
        <p:spPr/>
        <p:txBody>
          <a:bodyPr/>
          <a:lstStyle/>
          <a:p>
            <a:pPr>
              <a:defRPr/>
            </a:pPr>
            <a:fld id="{7F2A88B4-BD81-4620-A755-E964082B85F4}" type="slidenum">
              <a:rPr lang="es-ES" smtClean="0"/>
              <a:pPr>
                <a:defRPr/>
              </a:pPr>
              <a:t>10</a:t>
            </a:fld>
            <a:endParaRPr lang="es-ES"/>
          </a:p>
        </p:txBody>
      </p:sp>
      <p:grpSp>
        <p:nvGrpSpPr>
          <p:cNvPr id="2" name="Group 3"/>
          <p:cNvGrpSpPr>
            <a:grpSpLocks/>
          </p:cNvGrpSpPr>
          <p:nvPr/>
        </p:nvGrpSpPr>
        <p:grpSpPr bwMode="auto">
          <a:xfrm>
            <a:off x="762000" y="1600200"/>
            <a:ext cx="7310438" cy="4346575"/>
            <a:chOff x="759" y="1527"/>
            <a:chExt cx="4278" cy="2461"/>
          </a:xfrm>
        </p:grpSpPr>
        <p:sp>
          <p:nvSpPr>
            <p:cNvPr id="32772" name="Line 4"/>
            <p:cNvSpPr>
              <a:spLocks noChangeShapeType="1"/>
            </p:cNvSpPr>
            <p:nvPr/>
          </p:nvSpPr>
          <p:spPr bwMode="auto">
            <a:xfrm>
              <a:off x="1316" y="1672"/>
              <a:ext cx="1" cy="2236"/>
            </a:xfrm>
            <a:prstGeom prst="line">
              <a:avLst/>
            </a:prstGeom>
            <a:noFill/>
            <a:ln w="19050">
              <a:solidFill>
                <a:srgbClr val="000000"/>
              </a:solidFill>
              <a:round/>
              <a:headEnd/>
              <a:tailEnd/>
            </a:ln>
          </p:spPr>
          <p:txBody>
            <a:bodyPr/>
            <a:lstStyle/>
            <a:p>
              <a:endParaRPr lang="es-ES"/>
            </a:p>
          </p:txBody>
        </p:sp>
        <p:sp>
          <p:nvSpPr>
            <p:cNvPr id="32773" name="Line 5"/>
            <p:cNvSpPr>
              <a:spLocks noChangeShapeType="1"/>
            </p:cNvSpPr>
            <p:nvPr/>
          </p:nvSpPr>
          <p:spPr bwMode="auto">
            <a:xfrm>
              <a:off x="1277" y="3908"/>
              <a:ext cx="39" cy="1"/>
            </a:xfrm>
            <a:prstGeom prst="line">
              <a:avLst/>
            </a:prstGeom>
            <a:noFill/>
            <a:ln w="19050">
              <a:solidFill>
                <a:srgbClr val="000000"/>
              </a:solidFill>
              <a:round/>
              <a:headEnd/>
              <a:tailEnd/>
            </a:ln>
          </p:spPr>
          <p:txBody>
            <a:bodyPr/>
            <a:lstStyle/>
            <a:p>
              <a:endParaRPr lang="es-ES"/>
            </a:p>
          </p:txBody>
        </p:sp>
        <p:sp>
          <p:nvSpPr>
            <p:cNvPr id="32774" name="Line 6"/>
            <p:cNvSpPr>
              <a:spLocks noChangeShapeType="1"/>
            </p:cNvSpPr>
            <p:nvPr/>
          </p:nvSpPr>
          <p:spPr bwMode="auto">
            <a:xfrm>
              <a:off x="1277" y="3535"/>
              <a:ext cx="39" cy="1"/>
            </a:xfrm>
            <a:prstGeom prst="line">
              <a:avLst/>
            </a:prstGeom>
            <a:noFill/>
            <a:ln w="19050">
              <a:solidFill>
                <a:srgbClr val="000000"/>
              </a:solidFill>
              <a:round/>
              <a:headEnd/>
              <a:tailEnd/>
            </a:ln>
          </p:spPr>
          <p:txBody>
            <a:bodyPr/>
            <a:lstStyle/>
            <a:p>
              <a:endParaRPr lang="es-ES"/>
            </a:p>
          </p:txBody>
        </p:sp>
        <p:sp>
          <p:nvSpPr>
            <p:cNvPr id="32775" name="Line 7"/>
            <p:cNvSpPr>
              <a:spLocks noChangeShapeType="1"/>
            </p:cNvSpPr>
            <p:nvPr/>
          </p:nvSpPr>
          <p:spPr bwMode="auto">
            <a:xfrm>
              <a:off x="1277" y="3163"/>
              <a:ext cx="39" cy="1"/>
            </a:xfrm>
            <a:prstGeom prst="line">
              <a:avLst/>
            </a:prstGeom>
            <a:noFill/>
            <a:ln w="19050">
              <a:solidFill>
                <a:srgbClr val="000000"/>
              </a:solidFill>
              <a:round/>
              <a:headEnd/>
              <a:tailEnd/>
            </a:ln>
          </p:spPr>
          <p:txBody>
            <a:bodyPr/>
            <a:lstStyle/>
            <a:p>
              <a:endParaRPr lang="es-ES"/>
            </a:p>
          </p:txBody>
        </p:sp>
        <p:sp>
          <p:nvSpPr>
            <p:cNvPr id="32776" name="Line 8"/>
            <p:cNvSpPr>
              <a:spLocks noChangeShapeType="1"/>
            </p:cNvSpPr>
            <p:nvPr/>
          </p:nvSpPr>
          <p:spPr bwMode="auto">
            <a:xfrm>
              <a:off x="1277" y="2790"/>
              <a:ext cx="39" cy="1"/>
            </a:xfrm>
            <a:prstGeom prst="line">
              <a:avLst/>
            </a:prstGeom>
            <a:noFill/>
            <a:ln w="19050">
              <a:solidFill>
                <a:srgbClr val="000000"/>
              </a:solidFill>
              <a:round/>
              <a:headEnd/>
              <a:tailEnd/>
            </a:ln>
          </p:spPr>
          <p:txBody>
            <a:bodyPr/>
            <a:lstStyle/>
            <a:p>
              <a:endParaRPr lang="es-ES"/>
            </a:p>
          </p:txBody>
        </p:sp>
        <p:sp>
          <p:nvSpPr>
            <p:cNvPr id="32777" name="Line 9"/>
            <p:cNvSpPr>
              <a:spLocks noChangeShapeType="1"/>
            </p:cNvSpPr>
            <p:nvPr/>
          </p:nvSpPr>
          <p:spPr bwMode="auto">
            <a:xfrm>
              <a:off x="1277" y="2417"/>
              <a:ext cx="39" cy="1"/>
            </a:xfrm>
            <a:prstGeom prst="line">
              <a:avLst/>
            </a:prstGeom>
            <a:noFill/>
            <a:ln w="19050">
              <a:solidFill>
                <a:srgbClr val="000000"/>
              </a:solidFill>
              <a:round/>
              <a:headEnd/>
              <a:tailEnd/>
            </a:ln>
          </p:spPr>
          <p:txBody>
            <a:bodyPr/>
            <a:lstStyle/>
            <a:p>
              <a:endParaRPr lang="es-ES"/>
            </a:p>
          </p:txBody>
        </p:sp>
        <p:sp>
          <p:nvSpPr>
            <p:cNvPr id="32778" name="Line 10"/>
            <p:cNvSpPr>
              <a:spLocks noChangeShapeType="1"/>
            </p:cNvSpPr>
            <p:nvPr/>
          </p:nvSpPr>
          <p:spPr bwMode="auto">
            <a:xfrm>
              <a:off x="1277" y="2045"/>
              <a:ext cx="39" cy="1"/>
            </a:xfrm>
            <a:prstGeom prst="line">
              <a:avLst/>
            </a:prstGeom>
            <a:noFill/>
            <a:ln w="19050">
              <a:solidFill>
                <a:srgbClr val="000000"/>
              </a:solidFill>
              <a:round/>
              <a:headEnd/>
              <a:tailEnd/>
            </a:ln>
          </p:spPr>
          <p:txBody>
            <a:bodyPr/>
            <a:lstStyle/>
            <a:p>
              <a:endParaRPr lang="es-ES"/>
            </a:p>
          </p:txBody>
        </p:sp>
        <p:sp>
          <p:nvSpPr>
            <p:cNvPr id="32779" name="Line 11"/>
            <p:cNvSpPr>
              <a:spLocks noChangeShapeType="1"/>
            </p:cNvSpPr>
            <p:nvPr/>
          </p:nvSpPr>
          <p:spPr bwMode="auto">
            <a:xfrm>
              <a:off x="1277" y="1672"/>
              <a:ext cx="39" cy="1"/>
            </a:xfrm>
            <a:prstGeom prst="line">
              <a:avLst/>
            </a:prstGeom>
            <a:noFill/>
            <a:ln w="19050">
              <a:solidFill>
                <a:srgbClr val="000000"/>
              </a:solidFill>
              <a:round/>
              <a:headEnd/>
              <a:tailEnd/>
            </a:ln>
          </p:spPr>
          <p:txBody>
            <a:bodyPr/>
            <a:lstStyle/>
            <a:p>
              <a:endParaRPr lang="es-ES"/>
            </a:p>
          </p:txBody>
        </p:sp>
        <p:sp>
          <p:nvSpPr>
            <p:cNvPr id="32780" name="Line 12"/>
            <p:cNvSpPr>
              <a:spLocks noChangeShapeType="1"/>
            </p:cNvSpPr>
            <p:nvPr/>
          </p:nvSpPr>
          <p:spPr bwMode="auto">
            <a:xfrm>
              <a:off x="1316" y="3535"/>
              <a:ext cx="126" cy="38"/>
            </a:xfrm>
            <a:prstGeom prst="line">
              <a:avLst/>
            </a:prstGeom>
            <a:noFill/>
            <a:ln w="19050">
              <a:solidFill>
                <a:srgbClr val="3FB8CD"/>
              </a:solidFill>
              <a:round/>
              <a:headEnd/>
              <a:tailEnd/>
            </a:ln>
          </p:spPr>
          <p:txBody>
            <a:bodyPr/>
            <a:lstStyle/>
            <a:p>
              <a:endParaRPr lang="es-ES"/>
            </a:p>
          </p:txBody>
        </p:sp>
        <p:sp>
          <p:nvSpPr>
            <p:cNvPr id="32781" name="Line 13"/>
            <p:cNvSpPr>
              <a:spLocks noChangeShapeType="1"/>
            </p:cNvSpPr>
            <p:nvPr/>
          </p:nvSpPr>
          <p:spPr bwMode="auto">
            <a:xfrm flipV="1">
              <a:off x="1442" y="3535"/>
              <a:ext cx="124" cy="38"/>
            </a:xfrm>
            <a:prstGeom prst="line">
              <a:avLst/>
            </a:prstGeom>
            <a:noFill/>
            <a:ln w="19050">
              <a:solidFill>
                <a:srgbClr val="3FB8CD"/>
              </a:solidFill>
              <a:round/>
              <a:headEnd/>
              <a:tailEnd/>
            </a:ln>
          </p:spPr>
          <p:txBody>
            <a:bodyPr/>
            <a:lstStyle/>
            <a:p>
              <a:endParaRPr lang="es-ES"/>
            </a:p>
          </p:txBody>
        </p:sp>
        <p:sp>
          <p:nvSpPr>
            <p:cNvPr id="32782" name="Line 14"/>
            <p:cNvSpPr>
              <a:spLocks noChangeShapeType="1"/>
            </p:cNvSpPr>
            <p:nvPr/>
          </p:nvSpPr>
          <p:spPr bwMode="auto">
            <a:xfrm>
              <a:off x="1566" y="3535"/>
              <a:ext cx="126" cy="25"/>
            </a:xfrm>
            <a:prstGeom prst="line">
              <a:avLst/>
            </a:prstGeom>
            <a:noFill/>
            <a:ln w="19050">
              <a:solidFill>
                <a:srgbClr val="3FB8CD"/>
              </a:solidFill>
              <a:round/>
              <a:headEnd/>
              <a:tailEnd/>
            </a:ln>
          </p:spPr>
          <p:txBody>
            <a:bodyPr/>
            <a:lstStyle/>
            <a:p>
              <a:endParaRPr lang="es-ES"/>
            </a:p>
          </p:txBody>
        </p:sp>
        <p:sp>
          <p:nvSpPr>
            <p:cNvPr id="32783" name="Line 15"/>
            <p:cNvSpPr>
              <a:spLocks noChangeShapeType="1"/>
            </p:cNvSpPr>
            <p:nvPr/>
          </p:nvSpPr>
          <p:spPr bwMode="auto">
            <a:xfrm flipV="1">
              <a:off x="1692" y="3459"/>
              <a:ext cx="126" cy="101"/>
            </a:xfrm>
            <a:prstGeom prst="line">
              <a:avLst/>
            </a:prstGeom>
            <a:noFill/>
            <a:ln w="19050">
              <a:solidFill>
                <a:srgbClr val="3FB8CD"/>
              </a:solidFill>
              <a:round/>
              <a:headEnd/>
              <a:tailEnd/>
            </a:ln>
          </p:spPr>
          <p:txBody>
            <a:bodyPr/>
            <a:lstStyle/>
            <a:p>
              <a:endParaRPr lang="es-ES"/>
            </a:p>
          </p:txBody>
        </p:sp>
        <p:sp>
          <p:nvSpPr>
            <p:cNvPr id="32784" name="Line 16"/>
            <p:cNvSpPr>
              <a:spLocks noChangeShapeType="1"/>
            </p:cNvSpPr>
            <p:nvPr/>
          </p:nvSpPr>
          <p:spPr bwMode="auto">
            <a:xfrm>
              <a:off x="1818" y="3459"/>
              <a:ext cx="125" cy="76"/>
            </a:xfrm>
            <a:prstGeom prst="line">
              <a:avLst/>
            </a:prstGeom>
            <a:noFill/>
            <a:ln w="19050">
              <a:solidFill>
                <a:srgbClr val="3FB8CD"/>
              </a:solidFill>
              <a:round/>
              <a:headEnd/>
              <a:tailEnd/>
            </a:ln>
          </p:spPr>
          <p:txBody>
            <a:bodyPr/>
            <a:lstStyle/>
            <a:p>
              <a:endParaRPr lang="es-ES"/>
            </a:p>
          </p:txBody>
        </p:sp>
        <p:sp>
          <p:nvSpPr>
            <p:cNvPr id="32785" name="Line 17"/>
            <p:cNvSpPr>
              <a:spLocks noChangeShapeType="1"/>
            </p:cNvSpPr>
            <p:nvPr/>
          </p:nvSpPr>
          <p:spPr bwMode="auto">
            <a:xfrm flipV="1">
              <a:off x="1943" y="3421"/>
              <a:ext cx="125" cy="114"/>
            </a:xfrm>
            <a:prstGeom prst="line">
              <a:avLst/>
            </a:prstGeom>
            <a:noFill/>
            <a:ln w="19050">
              <a:solidFill>
                <a:srgbClr val="3FB8CD"/>
              </a:solidFill>
              <a:round/>
              <a:headEnd/>
              <a:tailEnd/>
            </a:ln>
          </p:spPr>
          <p:txBody>
            <a:bodyPr/>
            <a:lstStyle/>
            <a:p>
              <a:endParaRPr lang="es-ES"/>
            </a:p>
          </p:txBody>
        </p:sp>
        <p:sp>
          <p:nvSpPr>
            <p:cNvPr id="32786" name="Line 18"/>
            <p:cNvSpPr>
              <a:spLocks noChangeShapeType="1"/>
            </p:cNvSpPr>
            <p:nvPr/>
          </p:nvSpPr>
          <p:spPr bwMode="auto">
            <a:xfrm>
              <a:off x="2068" y="3421"/>
              <a:ext cx="125" cy="1"/>
            </a:xfrm>
            <a:prstGeom prst="line">
              <a:avLst/>
            </a:prstGeom>
            <a:noFill/>
            <a:ln w="19050">
              <a:solidFill>
                <a:srgbClr val="3FB8CD"/>
              </a:solidFill>
              <a:round/>
              <a:headEnd/>
              <a:tailEnd/>
            </a:ln>
          </p:spPr>
          <p:txBody>
            <a:bodyPr/>
            <a:lstStyle/>
            <a:p>
              <a:endParaRPr lang="es-ES"/>
            </a:p>
          </p:txBody>
        </p:sp>
        <p:sp>
          <p:nvSpPr>
            <p:cNvPr id="32787" name="Line 19"/>
            <p:cNvSpPr>
              <a:spLocks noChangeShapeType="1"/>
            </p:cNvSpPr>
            <p:nvPr/>
          </p:nvSpPr>
          <p:spPr bwMode="auto">
            <a:xfrm>
              <a:off x="2193" y="3421"/>
              <a:ext cx="126" cy="1"/>
            </a:xfrm>
            <a:prstGeom prst="line">
              <a:avLst/>
            </a:prstGeom>
            <a:noFill/>
            <a:ln w="19050">
              <a:solidFill>
                <a:srgbClr val="3FB8CD"/>
              </a:solidFill>
              <a:round/>
              <a:headEnd/>
              <a:tailEnd/>
            </a:ln>
          </p:spPr>
          <p:txBody>
            <a:bodyPr/>
            <a:lstStyle/>
            <a:p>
              <a:endParaRPr lang="es-ES"/>
            </a:p>
          </p:txBody>
        </p:sp>
        <p:sp>
          <p:nvSpPr>
            <p:cNvPr id="32788" name="Line 20"/>
            <p:cNvSpPr>
              <a:spLocks noChangeShapeType="1"/>
            </p:cNvSpPr>
            <p:nvPr/>
          </p:nvSpPr>
          <p:spPr bwMode="auto">
            <a:xfrm flipV="1">
              <a:off x="2319" y="3384"/>
              <a:ext cx="125" cy="37"/>
            </a:xfrm>
            <a:prstGeom prst="line">
              <a:avLst/>
            </a:prstGeom>
            <a:noFill/>
            <a:ln w="19050">
              <a:solidFill>
                <a:srgbClr val="3FB8CD"/>
              </a:solidFill>
              <a:round/>
              <a:headEnd/>
              <a:tailEnd/>
            </a:ln>
          </p:spPr>
          <p:txBody>
            <a:bodyPr/>
            <a:lstStyle/>
            <a:p>
              <a:endParaRPr lang="es-ES"/>
            </a:p>
          </p:txBody>
        </p:sp>
        <p:sp>
          <p:nvSpPr>
            <p:cNvPr id="32789" name="Line 21"/>
            <p:cNvSpPr>
              <a:spLocks noChangeShapeType="1"/>
            </p:cNvSpPr>
            <p:nvPr/>
          </p:nvSpPr>
          <p:spPr bwMode="auto">
            <a:xfrm flipV="1">
              <a:off x="2444" y="3365"/>
              <a:ext cx="125" cy="19"/>
            </a:xfrm>
            <a:prstGeom prst="line">
              <a:avLst/>
            </a:prstGeom>
            <a:noFill/>
            <a:ln w="19050">
              <a:solidFill>
                <a:srgbClr val="3FB8CD"/>
              </a:solidFill>
              <a:round/>
              <a:headEnd/>
              <a:tailEnd/>
            </a:ln>
          </p:spPr>
          <p:txBody>
            <a:bodyPr/>
            <a:lstStyle/>
            <a:p>
              <a:endParaRPr lang="es-ES"/>
            </a:p>
          </p:txBody>
        </p:sp>
        <p:sp>
          <p:nvSpPr>
            <p:cNvPr id="32790" name="Line 22"/>
            <p:cNvSpPr>
              <a:spLocks noChangeShapeType="1"/>
            </p:cNvSpPr>
            <p:nvPr/>
          </p:nvSpPr>
          <p:spPr bwMode="auto">
            <a:xfrm flipV="1">
              <a:off x="2569" y="3295"/>
              <a:ext cx="125" cy="70"/>
            </a:xfrm>
            <a:prstGeom prst="line">
              <a:avLst/>
            </a:prstGeom>
            <a:noFill/>
            <a:ln w="19050">
              <a:solidFill>
                <a:srgbClr val="3FB8CD"/>
              </a:solidFill>
              <a:round/>
              <a:headEnd/>
              <a:tailEnd/>
            </a:ln>
          </p:spPr>
          <p:txBody>
            <a:bodyPr/>
            <a:lstStyle/>
            <a:p>
              <a:endParaRPr lang="es-ES"/>
            </a:p>
          </p:txBody>
        </p:sp>
        <p:sp>
          <p:nvSpPr>
            <p:cNvPr id="32791" name="Line 23"/>
            <p:cNvSpPr>
              <a:spLocks noChangeShapeType="1"/>
            </p:cNvSpPr>
            <p:nvPr/>
          </p:nvSpPr>
          <p:spPr bwMode="auto">
            <a:xfrm flipV="1">
              <a:off x="2694" y="3251"/>
              <a:ext cx="126" cy="44"/>
            </a:xfrm>
            <a:prstGeom prst="line">
              <a:avLst/>
            </a:prstGeom>
            <a:noFill/>
            <a:ln w="19050">
              <a:solidFill>
                <a:srgbClr val="3FB8CD"/>
              </a:solidFill>
              <a:round/>
              <a:headEnd/>
              <a:tailEnd/>
            </a:ln>
          </p:spPr>
          <p:txBody>
            <a:bodyPr/>
            <a:lstStyle/>
            <a:p>
              <a:endParaRPr lang="es-ES"/>
            </a:p>
          </p:txBody>
        </p:sp>
        <p:sp>
          <p:nvSpPr>
            <p:cNvPr id="32792" name="Line 24"/>
            <p:cNvSpPr>
              <a:spLocks noChangeShapeType="1"/>
            </p:cNvSpPr>
            <p:nvPr/>
          </p:nvSpPr>
          <p:spPr bwMode="auto">
            <a:xfrm flipV="1">
              <a:off x="2820" y="3200"/>
              <a:ext cx="125" cy="51"/>
            </a:xfrm>
            <a:prstGeom prst="line">
              <a:avLst/>
            </a:prstGeom>
            <a:noFill/>
            <a:ln w="19050">
              <a:solidFill>
                <a:srgbClr val="3FB8CD"/>
              </a:solidFill>
              <a:round/>
              <a:headEnd/>
              <a:tailEnd/>
            </a:ln>
          </p:spPr>
          <p:txBody>
            <a:bodyPr/>
            <a:lstStyle/>
            <a:p>
              <a:endParaRPr lang="es-ES"/>
            </a:p>
          </p:txBody>
        </p:sp>
        <p:sp>
          <p:nvSpPr>
            <p:cNvPr id="32793" name="Line 25"/>
            <p:cNvSpPr>
              <a:spLocks noChangeShapeType="1"/>
            </p:cNvSpPr>
            <p:nvPr/>
          </p:nvSpPr>
          <p:spPr bwMode="auto">
            <a:xfrm flipV="1">
              <a:off x="2945" y="3125"/>
              <a:ext cx="125" cy="75"/>
            </a:xfrm>
            <a:prstGeom prst="line">
              <a:avLst/>
            </a:prstGeom>
            <a:noFill/>
            <a:ln w="19050">
              <a:solidFill>
                <a:srgbClr val="3FB8CD"/>
              </a:solidFill>
              <a:round/>
              <a:headEnd/>
              <a:tailEnd/>
            </a:ln>
          </p:spPr>
          <p:txBody>
            <a:bodyPr/>
            <a:lstStyle/>
            <a:p>
              <a:endParaRPr lang="es-ES"/>
            </a:p>
          </p:txBody>
        </p:sp>
        <p:sp>
          <p:nvSpPr>
            <p:cNvPr id="32794" name="Line 26"/>
            <p:cNvSpPr>
              <a:spLocks noChangeShapeType="1"/>
            </p:cNvSpPr>
            <p:nvPr/>
          </p:nvSpPr>
          <p:spPr bwMode="auto">
            <a:xfrm flipV="1">
              <a:off x="3070" y="3049"/>
              <a:ext cx="126" cy="76"/>
            </a:xfrm>
            <a:prstGeom prst="line">
              <a:avLst/>
            </a:prstGeom>
            <a:noFill/>
            <a:ln w="19050">
              <a:solidFill>
                <a:srgbClr val="3FB8CD"/>
              </a:solidFill>
              <a:round/>
              <a:headEnd/>
              <a:tailEnd/>
            </a:ln>
          </p:spPr>
          <p:txBody>
            <a:bodyPr/>
            <a:lstStyle/>
            <a:p>
              <a:endParaRPr lang="es-ES"/>
            </a:p>
          </p:txBody>
        </p:sp>
        <p:sp>
          <p:nvSpPr>
            <p:cNvPr id="32795" name="Line 27"/>
            <p:cNvSpPr>
              <a:spLocks noChangeShapeType="1"/>
            </p:cNvSpPr>
            <p:nvPr/>
          </p:nvSpPr>
          <p:spPr bwMode="auto">
            <a:xfrm flipV="1">
              <a:off x="3196" y="2979"/>
              <a:ext cx="125" cy="70"/>
            </a:xfrm>
            <a:prstGeom prst="line">
              <a:avLst/>
            </a:prstGeom>
            <a:noFill/>
            <a:ln w="19050">
              <a:solidFill>
                <a:srgbClr val="3FB8CD"/>
              </a:solidFill>
              <a:round/>
              <a:headEnd/>
              <a:tailEnd/>
            </a:ln>
          </p:spPr>
          <p:txBody>
            <a:bodyPr/>
            <a:lstStyle/>
            <a:p>
              <a:endParaRPr lang="es-ES"/>
            </a:p>
          </p:txBody>
        </p:sp>
        <p:sp>
          <p:nvSpPr>
            <p:cNvPr id="32796" name="Line 28"/>
            <p:cNvSpPr>
              <a:spLocks noChangeShapeType="1"/>
            </p:cNvSpPr>
            <p:nvPr/>
          </p:nvSpPr>
          <p:spPr bwMode="auto">
            <a:xfrm flipV="1">
              <a:off x="3321" y="2790"/>
              <a:ext cx="125" cy="189"/>
            </a:xfrm>
            <a:prstGeom prst="line">
              <a:avLst/>
            </a:prstGeom>
            <a:noFill/>
            <a:ln w="19050">
              <a:solidFill>
                <a:srgbClr val="3FB8CD"/>
              </a:solidFill>
              <a:round/>
              <a:headEnd/>
              <a:tailEnd/>
            </a:ln>
          </p:spPr>
          <p:txBody>
            <a:bodyPr/>
            <a:lstStyle/>
            <a:p>
              <a:endParaRPr lang="es-ES"/>
            </a:p>
          </p:txBody>
        </p:sp>
        <p:sp>
          <p:nvSpPr>
            <p:cNvPr id="32797" name="Line 29"/>
            <p:cNvSpPr>
              <a:spLocks noChangeShapeType="1"/>
            </p:cNvSpPr>
            <p:nvPr/>
          </p:nvSpPr>
          <p:spPr bwMode="auto">
            <a:xfrm flipV="1">
              <a:off x="3446" y="2638"/>
              <a:ext cx="125" cy="152"/>
            </a:xfrm>
            <a:prstGeom prst="line">
              <a:avLst/>
            </a:prstGeom>
            <a:noFill/>
            <a:ln w="19050">
              <a:solidFill>
                <a:srgbClr val="3FB8CD"/>
              </a:solidFill>
              <a:round/>
              <a:headEnd/>
              <a:tailEnd/>
            </a:ln>
          </p:spPr>
          <p:txBody>
            <a:bodyPr/>
            <a:lstStyle/>
            <a:p>
              <a:endParaRPr lang="es-ES"/>
            </a:p>
          </p:txBody>
        </p:sp>
        <p:sp>
          <p:nvSpPr>
            <p:cNvPr id="32798" name="Line 30"/>
            <p:cNvSpPr>
              <a:spLocks noChangeShapeType="1"/>
            </p:cNvSpPr>
            <p:nvPr/>
          </p:nvSpPr>
          <p:spPr bwMode="auto">
            <a:xfrm flipV="1">
              <a:off x="3571" y="2493"/>
              <a:ext cx="126" cy="145"/>
            </a:xfrm>
            <a:prstGeom prst="line">
              <a:avLst/>
            </a:prstGeom>
            <a:noFill/>
            <a:ln w="19050">
              <a:solidFill>
                <a:srgbClr val="3FB8CD"/>
              </a:solidFill>
              <a:round/>
              <a:headEnd/>
              <a:tailEnd/>
            </a:ln>
          </p:spPr>
          <p:txBody>
            <a:bodyPr/>
            <a:lstStyle/>
            <a:p>
              <a:endParaRPr lang="es-ES"/>
            </a:p>
          </p:txBody>
        </p:sp>
        <p:sp>
          <p:nvSpPr>
            <p:cNvPr id="32799" name="Line 31"/>
            <p:cNvSpPr>
              <a:spLocks noChangeShapeType="1"/>
            </p:cNvSpPr>
            <p:nvPr/>
          </p:nvSpPr>
          <p:spPr bwMode="auto">
            <a:xfrm flipV="1">
              <a:off x="3697" y="2304"/>
              <a:ext cx="125" cy="189"/>
            </a:xfrm>
            <a:prstGeom prst="line">
              <a:avLst/>
            </a:prstGeom>
            <a:noFill/>
            <a:ln w="19050">
              <a:solidFill>
                <a:srgbClr val="3FB8CD"/>
              </a:solidFill>
              <a:round/>
              <a:headEnd/>
              <a:tailEnd/>
            </a:ln>
          </p:spPr>
          <p:txBody>
            <a:bodyPr/>
            <a:lstStyle/>
            <a:p>
              <a:endParaRPr lang="es-ES"/>
            </a:p>
          </p:txBody>
        </p:sp>
        <p:sp>
          <p:nvSpPr>
            <p:cNvPr id="32800" name="Line 32"/>
            <p:cNvSpPr>
              <a:spLocks noChangeShapeType="1"/>
            </p:cNvSpPr>
            <p:nvPr/>
          </p:nvSpPr>
          <p:spPr bwMode="auto">
            <a:xfrm flipV="1">
              <a:off x="3822" y="2159"/>
              <a:ext cx="125" cy="145"/>
            </a:xfrm>
            <a:prstGeom prst="line">
              <a:avLst/>
            </a:prstGeom>
            <a:noFill/>
            <a:ln w="19050">
              <a:solidFill>
                <a:srgbClr val="3FB8CD"/>
              </a:solidFill>
              <a:round/>
              <a:headEnd/>
              <a:tailEnd/>
            </a:ln>
          </p:spPr>
          <p:txBody>
            <a:bodyPr/>
            <a:lstStyle/>
            <a:p>
              <a:endParaRPr lang="es-ES"/>
            </a:p>
          </p:txBody>
        </p:sp>
        <p:sp>
          <p:nvSpPr>
            <p:cNvPr id="32801" name="Line 33"/>
            <p:cNvSpPr>
              <a:spLocks noChangeShapeType="1"/>
            </p:cNvSpPr>
            <p:nvPr/>
          </p:nvSpPr>
          <p:spPr bwMode="auto">
            <a:xfrm flipV="1">
              <a:off x="3947" y="2083"/>
              <a:ext cx="126" cy="76"/>
            </a:xfrm>
            <a:prstGeom prst="line">
              <a:avLst/>
            </a:prstGeom>
            <a:noFill/>
            <a:ln w="19050">
              <a:solidFill>
                <a:srgbClr val="3FB8CD"/>
              </a:solidFill>
              <a:round/>
              <a:headEnd/>
              <a:tailEnd/>
            </a:ln>
          </p:spPr>
          <p:txBody>
            <a:bodyPr/>
            <a:lstStyle/>
            <a:p>
              <a:endParaRPr lang="es-ES"/>
            </a:p>
          </p:txBody>
        </p:sp>
        <p:sp>
          <p:nvSpPr>
            <p:cNvPr id="32802" name="Line 34"/>
            <p:cNvSpPr>
              <a:spLocks noChangeShapeType="1"/>
            </p:cNvSpPr>
            <p:nvPr/>
          </p:nvSpPr>
          <p:spPr bwMode="auto">
            <a:xfrm flipV="1">
              <a:off x="4073" y="2045"/>
              <a:ext cx="125" cy="38"/>
            </a:xfrm>
            <a:prstGeom prst="line">
              <a:avLst/>
            </a:prstGeom>
            <a:noFill/>
            <a:ln w="19050">
              <a:solidFill>
                <a:srgbClr val="3FB8CD"/>
              </a:solidFill>
              <a:round/>
              <a:headEnd/>
              <a:tailEnd/>
            </a:ln>
          </p:spPr>
          <p:txBody>
            <a:bodyPr/>
            <a:lstStyle/>
            <a:p>
              <a:endParaRPr lang="es-ES"/>
            </a:p>
          </p:txBody>
        </p:sp>
        <p:sp>
          <p:nvSpPr>
            <p:cNvPr id="32803" name="Oval 35"/>
            <p:cNvSpPr>
              <a:spLocks noChangeArrowheads="1"/>
            </p:cNvSpPr>
            <p:nvPr/>
          </p:nvSpPr>
          <p:spPr bwMode="auto">
            <a:xfrm>
              <a:off x="1302" y="3516"/>
              <a:ext cx="24" cy="32"/>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04" name="Oval 36"/>
            <p:cNvSpPr>
              <a:spLocks noChangeArrowheads="1"/>
            </p:cNvSpPr>
            <p:nvPr/>
          </p:nvSpPr>
          <p:spPr bwMode="auto">
            <a:xfrm>
              <a:off x="1426" y="3554"/>
              <a:ext cx="26" cy="32"/>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05" name="Oval 37"/>
            <p:cNvSpPr>
              <a:spLocks noChangeArrowheads="1"/>
            </p:cNvSpPr>
            <p:nvPr/>
          </p:nvSpPr>
          <p:spPr bwMode="auto">
            <a:xfrm>
              <a:off x="1552" y="3516"/>
              <a:ext cx="25" cy="32"/>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06" name="Oval 38"/>
            <p:cNvSpPr>
              <a:spLocks noChangeArrowheads="1"/>
            </p:cNvSpPr>
            <p:nvPr/>
          </p:nvSpPr>
          <p:spPr bwMode="auto">
            <a:xfrm>
              <a:off x="1677" y="3541"/>
              <a:ext cx="25" cy="32"/>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07" name="Oval 39"/>
            <p:cNvSpPr>
              <a:spLocks noChangeArrowheads="1"/>
            </p:cNvSpPr>
            <p:nvPr/>
          </p:nvSpPr>
          <p:spPr bwMode="auto">
            <a:xfrm>
              <a:off x="1803" y="3440"/>
              <a:ext cx="25" cy="32"/>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08" name="Oval 40"/>
            <p:cNvSpPr>
              <a:spLocks noChangeArrowheads="1"/>
            </p:cNvSpPr>
            <p:nvPr/>
          </p:nvSpPr>
          <p:spPr bwMode="auto">
            <a:xfrm>
              <a:off x="1927" y="3516"/>
              <a:ext cx="25" cy="32"/>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09" name="Oval 41"/>
            <p:cNvSpPr>
              <a:spLocks noChangeArrowheads="1"/>
            </p:cNvSpPr>
            <p:nvPr/>
          </p:nvSpPr>
          <p:spPr bwMode="auto">
            <a:xfrm>
              <a:off x="2053" y="3403"/>
              <a:ext cx="25" cy="31"/>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10" name="Oval 42"/>
            <p:cNvSpPr>
              <a:spLocks noChangeArrowheads="1"/>
            </p:cNvSpPr>
            <p:nvPr/>
          </p:nvSpPr>
          <p:spPr bwMode="auto">
            <a:xfrm>
              <a:off x="2178" y="3403"/>
              <a:ext cx="25" cy="31"/>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11" name="Oval 43"/>
            <p:cNvSpPr>
              <a:spLocks noChangeArrowheads="1"/>
            </p:cNvSpPr>
            <p:nvPr/>
          </p:nvSpPr>
          <p:spPr bwMode="auto">
            <a:xfrm>
              <a:off x="2304" y="3403"/>
              <a:ext cx="25" cy="31"/>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12" name="Oval 44"/>
            <p:cNvSpPr>
              <a:spLocks noChangeArrowheads="1"/>
            </p:cNvSpPr>
            <p:nvPr/>
          </p:nvSpPr>
          <p:spPr bwMode="auto">
            <a:xfrm>
              <a:off x="2429" y="3365"/>
              <a:ext cx="25" cy="31"/>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13" name="Oval 45"/>
            <p:cNvSpPr>
              <a:spLocks noChangeArrowheads="1"/>
            </p:cNvSpPr>
            <p:nvPr/>
          </p:nvSpPr>
          <p:spPr bwMode="auto">
            <a:xfrm>
              <a:off x="2554" y="3346"/>
              <a:ext cx="25" cy="31"/>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14" name="Oval 46"/>
            <p:cNvSpPr>
              <a:spLocks noChangeArrowheads="1"/>
            </p:cNvSpPr>
            <p:nvPr/>
          </p:nvSpPr>
          <p:spPr bwMode="auto">
            <a:xfrm>
              <a:off x="2680" y="3276"/>
              <a:ext cx="25" cy="32"/>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15" name="Oval 47"/>
            <p:cNvSpPr>
              <a:spLocks noChangeArrowheads="1"/>
            </p:cNvSpPr>
            <p:nvPr/>
          </p:nvSpPr>
          <p:spPr bwMode="auto">
            <a:xfrm>
              <a:off x="2804" y="3232"/>
              <a:ext cx="26" cy="32"/>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16" name="Oval 48"/>
            <p:cNvSpPr>
              <a:spLocks noChangeArrowheads="1"/>
            </p:cNvSpPr>
            <p:nvPr/>
          </p:nvSpPr>
          <p:spPr bwMode="auto">
            <a:xfrm>
              <a:off x="2930" y="3182"/>
              <a:ext cx="25" cy="31"/>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17" name="Oval 49"/>
            <p:cNvSpPr>
              <a:spLocks noChangeArrowheads="1"/>
            </p:cNvSpPr>
            <p:nvPr/>
          </p:nvSpPr>
          <p:spPr bwMode="auto">
            <a:xfrm>
              <a:off x="2930" y="3182"/>
              <a:ext cx="25" cy="31"/>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18" name="Oval 50"/>
            <p:cNvSpPr>
              <a:spLocks noChangeArrowheads="1"/>
            </p:cNvSpPr>
            <p:nvPr/>
          </p:nvSpPr>
          <p:spPr bwMode="auto">
            <a:xfrm>
              <a:off x="3055" y="3106"/>
              <a:ext cx="25" cy="31"/>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19" name="Oval 51"/>
            <p:cNvSpPr>
              <a:spLocks noChangeArrowheads="1"/>
            </p:cNvSpPr>
            <p:nvPr/>
          </p:nvSpPr>
          <p:spPr bwMode="auto">
            <a:xfrm>
              <a:off x="3181" y="3030"/>
              <a:ext cx="25" cy="32"/>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20" name="Oval 52"/>
            <p:cNvSpPr>
              <a:spLocks noChangeArrowheads="1"/>
            </p:cNvSpPr>
            <p:nvPr/>
          </p:nvSpPr>
          <p:spPr bwMode="auto">
            <a:xfrm>
              <a:off x="3306" y="2961"/>
              <a:ext cx="24" cy="31"/>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21" name="Oval 53"/>
            <p:cNvSpPr>
              <a:spLocks noChangeArrowheads="1"/>
            </p:cNvSpPr>
            <p:nvPr/>
          </p:nvSpPr>
          <p:spPr bwMode="auto">
            <a:xfrm>
              <a:off x="3431" y="2771"/>
              <a:ext cx="25" cy="32"/>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22" name="Oval 54"/>
            <p:cNvSpPr>
              <a:spLocks noChangeArrowheads="1"/>
            </p:cNvSpPr>
            <p:nvPr/>
          </p:nvSpPr>
          <p:spPr bwMode="auto">
            <a:xfrm>
              <a:off x="3557" y="2620"/>
              <a:ext cx="25" cy="31"/>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23" name="Oval 55"/>
            <p:cNvSpPr>
              <a:spLocks noChangeArrowheads="1"/>
            </p:cNvSpPr>
            <p:nvPr/>
          </p:nvSpPr>
          <p:spPr bwMode="auto">
            <a:xfrm>
              <a:off x="3681" y="2474"/>
              <a:ext cx="26" cy="32"/>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24" name="Oval 56"/>
            <p:cNvSpPr>
              <a:spLocks noChangeArrowheads="1"/>
            </p:cNvSpPr>
            <p:nvPr/>
          </p:nvSpPr>
          <p:spPr bwMode="auto">
            <a:xfrm>
              <a:off x="3807" y="2285"/>
              <a:ext cx="25" cy="31"/>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25" name="Oval 57"/>
            <p:cNvSpPr>
              <a:spLocks noChangeArrowheads="1"/>
            </p:cNvSpPr>
            <p:nvPr/>
          </p:nvSpPr>
          <p:spPr bwMode="auto">
            <a:xfrm>
              <a:off x="3932" y="2140"/>
              <a:ext cx="25" cy="31"/>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26" name="Oval 58"/>
            <p:cNvSpPr>
              <a:spLocks noChangeArrowheads="1"/>
            </p:cNvSpPr>
            <p:nvPr/>
          </p:nvSpPr>
          <p:spPr bwMode="auto">
            <a:xfrm>
              <a:off x="4058" y="2064"/>
              <a:ext cx="25" cy="31"/>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27" name="Oval 59"/>
            <p:cNvSpPr>
              <a:spLocks noChangeArrowheads="1"/>
            </p:cNvSpPr>
            <p:nvPr/>
          </p:nvSpPr>
          <p:spPr bwMode="auto">
            <a:xfrm>
              <a:off x="4182" y="2026"/>
              <a:ext cx="26" cy="31"/>
            </a:xfrm>
            <a:prstGeom prst="ellipse">
              <a:avLst/>
            </a:prstGeom>
            <a:solidFill>
              <a:srgbClr val="000080"/>
            </a:solidFill>
            <a:ln w="19050">
              <a:solidFill>
                <a:srgbClr val="FF0000"/>
              </a:solidFill>
              <a:round/>
              <a:headEnd/>
              <a:tailEnd/>
            </a:ln>
          </p:spPr>
          <p:txBody>
            <a:bodyPr/>
            <a:lstStyle/>
            <a:p>
              <a:endParaRPr lang="es-ES">
                <a:latin typeface="Calibri" charset="0"/>
              </a:endParaRPr>
            </a:p>
          </p:txBody>
        </p:sp>
        <p:sp>
          <p:nvSpPr>
            <p:cNvPr id="32828" name="Rectangle 60"/>
            <p:cNvSpPr>
              <a:spLocks noChangeArrowheads="1"/>
            </p:cNvSpPr>
            <p:nvPr/>
          </p:nvSpPr>
          <p:spPr bwMode="auto">
            <a:xfrm>
              <a:off x="1096" y="3807"/>
              <a:ext cx="139" cy="181"/>
            </a:xfrm>
            <a:prstGeom prst="rect">
              <a:avLst/>
            </a:prstGeom>
            <a:noFill/>
            <a:ln w="19050">
              <a:noFill/>
              <a:miter lim="800000"/>
              <a:headEnd/>
              <a:tailEnd/>
            </a:ln>
          </p:spPr>
          <p:txBody>
            <a:bodyPr wrap="none" lIns="0" tIns="0" rIns="0" bIns="0">
              <a:spAutoFit/>
            </a:bodyPr>
            <a:lstStyle/>
            <a:p>
              <a:pPr eaLnBrk="0" hangingPunct="0"/>
              <a:r>
                <a:rPr lang="es-ES_tradnl" sz="2100" b="1">
                  <a:latin typeface="Calibri" charset="0"/>
                </a:rPr>
                <a:t>-1</a:t>
              </a:r>
              <a:endParaRPr lang="es-ES_tradnl" sz="4000">
                <a:latin typeface="Calibri" charset="0"/>
              </a:endParaRPr>
            </a:p>
          </p:txBody>
        </p:sp>
        <p:sp>
          <p:nvSpPr>
            <p:cNvPr id="32829" name="Rectangle 61"/>
            <p:cNvSpPr>
              <a:spLocks noChangeArrowheads="1"/>
            </p:cNvSpPr>
            <p:nvPr/>
          </p:nvSpPr>
          <p:spPr bwMode="auto">
            <a:xfrm>
              <a:off x="1141" y="3434"/>
              <a:ext cx="86" cy="181"/>
            </a:xfrm>
            <a:prstGeom prst="rect">
              <a:avLst/>
            </a:prstGeom>
            <a:noFill/>
            <a:ln w="19050">
              <a:noFill/>
              <a:miter lim="800000"/>
              <a:headEnd/>
              <a:tailEnd/>
            </a:ln>
          </p:spPr>
          <p:txBody>
            <a:bodyPr wrap="none" lIns="0" tIns="0" rIns="0" bIns="0">
              <a:spAutoFit/>
            </a:bodyPr>
            <a:lstStyle/>
            <a:p>
              <a:pPr eaLnBrk="0" hangingPunct="0"/>
              <a:r>
                <a:rPr lang="es-ES_tradnl" sz="2100" b="1">
                  <a:latin typeface="Calibri" charset="0"/>
                </a:rPr>
                <a:t>0</a:t>
              </a:r>
              <a:endParaRPr lang="es-ES_tradnl" sz="4000">
                <a:latin typeface="Calibri" charset="0"/>
              </a:endParaRPr>
            </a:p>
          </p:txBody>
        </p:sp>
        <p:sp>
          <p:nvSpPr>
            <p:cNvPr id="32830" name="Rectangle 62"/>
            <p:cNvSpPr>
              <a:spLocks noChangeArrowheads="1"/>
            </p:cNvSpPr>
            <p:nvPr/>
          </p:nvSpPr>
          <p:spPr bwMode="auto">
            <a:xfrm>
              <a:off x="1141" y="3062"/>
              <a:ext cx="86" cy="182"/>
            </a:xfrm>
            <a:prstGeom prst="rect">
              <a:avLst/>
            </a:prstGeom>
            <a:noFill/>
            <a:ln w="19050">
              <a:noFill/>
              <a:miter lim="800000"/>
              <a:headEnd/>
              <a:tailEnd/>
            </a:ln>
          </p:spPr>
          <p:txBody>
            <a:bodyPr wrap="none" lIns="0" tIns="0" rIns="0" bIns="0">
              <a:spAutoFit/>
            </a:bodyPr>
            <a:lstStyle/>
            <a:p>
              <a:pPr eaLnBrk="0" hangingPunct="0"/>
              <a:r>
                <a:rPr lang="es-ES_tradnl" sz="2100" b="1">
                  <a:latin typeface="Calibri" charset="0"/>
                </a:rPr>
                <a:t>1</a:t>
              </a:r>
              <a:endParaRPr lang="es-ES_tradnl" sz="4000">
                <a:latin typeface="Calibri" charset="0"/>
              </a:endParaRPr>
            </a:p>
          </p:txBody>
        </p:sp>
        <p:sp>
          <p:nvSpPr>
            <p:cNvPr id="32831" name="Rectangle 63"/>
            <p:cNvSpPr>
              <a:spLocks noChangeArrowheads="1"/>
            </p:cNvSpPr>
            <p:nvPr/>
          </p:nvSpPr>
          <p:spPr bwMode="auto">
            <a:xfrm>
              <a:off x="1141" y="2689"/>
              <a:ext cx="86" cy="182"/>
            </a:xfrm>
            <a:prstGeom prst="rect">
              <a:avLst/>
            </a:prstGeom>
            <a:noFill/>
            <a:ln w="19050">
              <a:noFill/>
              <a:miter lim="800000"/>
              <a:headEnd/>
              <a:tailEnd/>
            </a:ln>
          </p:spPr>
          <p:txBody>
            <a:bodyPr wrap="none" lIns="0" tIns="0" rIns="0" bIns="0">
              <a:spAutoFit/>
            </a:bodyPr>
            <a:lstStyle/>
            <a:p>
              <a:pPr eaLnBrk="0" hangingPunct="0"/>
              <a:r>
                <a:rPr lang="es-ES_tradnl" sz="2100" b="1">
                  <a:latin typeface="Calibri" charset="0"/>
                </a:rPr>
                <a:t>2</a:t>
              </a:r>
              <a:endParaRPr lang="es-ES_tradnl" sz="4000">
                <a:latin typeface="Calibri" charset="0"/>
              </a:endParaRPr>
            </a:p>
          </p:txBody>
        </p:sp>
        <p:sp>
          <p:nvSpPr>
            <p:cNvPr id="32832" name="Rectangle 64"/>
            <p:cNvSpPr>
              <a:spLocks noChangeArrowheads="1"/>
            </p:cNvSpPr>
            <p:nvPr/>
          </p:nvSpPr>
          <p:spPr bwMode="auto">
            <a:xfrm>
              <a:off x="1141" y="2316"/>
              <a:ext cx="86" cy="182"/>
            </a:xfrm>
            <a:prstGeom prst="rect">
              <a:avLst/>
            </a:prstGeom>
            <a:noFill/>
            <a:ln w="19050">
              <a:noFill/>
              <a:miter lim="800000"/>
              <a:headEnd/>
              <a:tailEnd/>
            </a:ln>
          </p:spPr>
          <p:txBody>
            <a:bodyPr wrap="none" lIns="0" tIns="0" rIns="0" bIns="0">
              <a:spAutoFit/>
            </a:bodyPr>
            <a:lstStyle/>
            <a:p>
              <a:pPr eaLnBrk="0" hangingPunct="0"/>
              <a:r>
                <a:rPr lang="es-ES_tradnl" sz="2100" b="1">
                  <a:latin typeface="Calibri" charset="0"/>
                </a:rPr>
                <a:t>3</a:t>
              </a:r>
              <a:endParaRPr lang="es-ES_tradnl" sz="4000">
                <a:latin typeface="Calibri" charset="0"/>
              </a:endParaRPr>
            </a:p>
          </p:txBody>
        </p:sp>
        <p:sp>
          <p:nvSpPr>
            <p:cNvPr id="32833" name="Rectangle 65"/>
            <p:cNvSpPr>
              <a:spLocks noChangeArrowheads="1"/>
            </p:cNvSpPr>
            <p:nvPr/>
          </p:nvSpPr>
          <p:spPr bwMode="auto">
            <a:xfrm>
              <a:off x="1141" y="1944"/>
              <a:ext cx="86" cy="182"/>
            </a:xfrm>
            <a:prstGeom prst="rect">
              <a:avLst/>
            </a:prstGeom>
            <a:noFill/>
            <a:ln w="19050">
              <a:noFill/>
              <a:miter lim="800000"/>
              <a:headEnd/>
              <a:tailEnd/>
            </a:ln>
          </p:spPr>
          <p:txBody>
            <a:bodyPr wrap="none" lIns="0" tIns="0" rIns="0" bIns="0">
              <a:spAutoFit/>
            </a:bodyPr>
            <a:lstStyle/>
            <a:p>
              <a:pPr eaLnBrk="0" hangingPunct="0"/>
              <a:r>
                <a:rPr lang="es-ES_tradnl" sz="2100" b="1">
                  <a:latin typeface="Calibri" charset="0"/>
                </a:rPr>
                <a:t>4</a:t>
              </a:r>
              <a:endParaRPr lang="es-ES_tradnl" sz="4000">
                <a:latin typeface="Calibri" charset="0"/>
              </a:endParaRPr>
            </a:p>
          </p:txBody>
        </p:sp>
        <p:sp>
          <p:nvSpPr>
            <p:cNvPr id="32834" name="Rectangle 66"/>
            <p:cNvSpPr>
              <a:spLocks noChangeArrowheads="1"/>
            </p:cNvSpPr>
            <p:nvPr/>
          </p:nvSpPr>
          <p:spPr bwMode="auto">
            <a:xfrm>
              <a:off x="1141" y="1571"/>
              <a:ext cx="86" cy="182"/>
            </a:xfrm>
            <a:prstGeom prst="rect">
              <a:avLst/>
            </a:prstGeom>
            <a:noFill/>
            <a:ln w="19050">
              <a:noFill/>
              <a:miter lim="800000"/>
              <a:headEnd/>
              <a:tailEnd/>
            </a:ln>
          </p:spPr>
          <p:txBody>
            <a:bodyPr wrap="none" lIns="0" tIns="0" rIns="0" bIns="0">
              <a:spAutoFit/>
            </a:bodyPr>
            <a:lstStyle/>
            <a:p>
              <a:pPr eaLnBrk="0" hangingPunct="0"/>
              <a:r>
                <a:rPr lang="es-ES_tradnl" sz="2100" b="1">
                  <a:latin typeface="Calibri" charset="0"/>
                </a:rPr>
                <a:t>5</a:t>
              </a:r>
              <a:endParaRPr lang="es-ES_tradnl" sz="4000">
                <a:latin typeface="Calibri" charset="0"/>
              </a:endParaRPr>
            </a:p>
          </p:txBody>
        </p:sp>
        <p:sp>
          <p:nvSpPr>
            <p:cNvPr id="21571" name="Rectangle 67"/>
            <p:cNvSpPr>
              <a:spLocks noChangeArrowheads="1"/>
            </p:cNvSpPr>
            <p:nvPr/>
          </p:nvSpPr>
          <p:spPr bwMode="auto">
            <a:xfrm>
              <a:off x="1654" y="3690"/>
              <a:ext cx="438" cy="227"/>
            </a:xfrm>
            <a:prstGeom prst="rect">
              <a:avLst/>
            </a:prstGeom>
            <a:noFill/>
            <a:ln w="1905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s-ES_tradnl" sz="2000" b="1">
                  <a:effectLst>
                    <a:outerShdw blurRad="38100" dist="38100" dir="2700000" algn="tl">
                      <a:srgbClr val="C0C0C0"/>
                    </a:outerShdw>
                  </a:effectLst>
                  <a:latin typeface="+mn-lt"/>
                </a:rPr>
                <a:t>1900</a:t>
              </a:r>
              <a:endParaRPr lang="es-ES_tradnl" sz="2000" b="1">
                <a:solidFill>
                  <a:srgbClr val="FCFEB9"/>
                </a:solidFill>
                <a:effectLst>
                  <a:outerShdw blurRad="38100" dist="38100" dir="2700000" algn="tl">
                    <a:srgbClr val="C0C0C0"/>
                  </a:outerShdw>
                </a:effectLst>
                <a:latin typeface="+mn-lt"/>
              </a:endParaRPr>
            </a:p>
          </p:txBody>
        </p:sp>
        <p:sp>
          <p:nvSpPr>
            <p:cNvPr id="21572" name="Rectangle 68"/>
            <p:cNvSpPr>
              <a:spLocks noChangeArrowheads="1"/>
            </p:cNvSpPr>
            <p:nvPr/>
          </p:nvSpPr>
          <p:spPr bwMode="auto">
            <a:xfrm>
              <a:off x="2518" y="3690"/>
              <a:ext cx="438" cy="227"/>
            </a:xfrm>
            <a:prstGeom prst="rect">
              <a:avLst/>
            </a:prstGeom>
            <a:noFill/>
            <a:ln w="1905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s-ES_tradnl" sz="2000" b="1">
                  <a:effectLst>
                    <a:outerShdw blurRad="38100" dist="38100" dir="2700000" algn="tl">
                      <a:srgbClr val="C0C0C0"/>
                    </a:outerShdw>
                  </a:effectLst>
                  <a:latin typeface="+mn-lt"/>
                </a:rPr>
                <a:t>2000</a:t>
              </a:r>
              <a:endParaRPr lang="es-ES_tradnl" sz="2000" b="1">
                <a:solidFill>
                  <a:srgbClr val="FCFEB9"/>
                </a:solidFill>
                <a:effectLst>
                  <a:outerShdw blurRad="38100" dist="38100" dir="2700000" algn="tl">
                    <a:srgbClr val="C0C0C0"/>
                  </a:outerShdw>
                </a:effectLst>
                <a:latin typeface="+mn-lt"/>
              </a:endParaRPr>
            </a:p>
          </p:txBody>
        </p:sp>
        <p:sp>
          <p:nvSpPr>
            <p:cNvPr id="21573" name="Rectangle 69"/>
            <p:cNvSpPr>
              <a:spLocks noChangeArrowheads="1"/>
            </p:cNvSpPr>
            <p:nvPr/>
          </p:nvSpPr>
          <p:spPr bwMode="auto">
            <a:xfrm>
              <a:off x="3430" y="3690"/>
              <a:ext cx="436" cy="227"/>
            </a:xfrm>
            <a:prstGeom prst="rect">
              <a:avLst/>
            </a:prstGeom>
            <a:noFill/>
            <a:ln w="1905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s-ES_tradnl" sz="2000" b="1">
                  <a:effectLst>
                    <a:outerShdw blurRad="38100" dist="38100" dir="2700000" algn="tl">
                      <a:srgbClr val="C0C0C0"/>
                    </a:outerShdw>
                  </a:effectLst>
                  <a:latin typeface="+mn-lt"/>
                </a:rPr>
                <a:t>2050</a:t>
              </a:r>
              <a:endParaRPr lang="es-ES_tradnl" sz="2000" b="1">
                <a:solidFill>
                  <a:srgbClr val="FCFEB9"/>
                </a:solidFill>
                <a:effectLst>
                  <a:outerShdw blurRad="38100" dist="38100" dir="2700000" algn="tl">
                    <a:srgbClr val="C0C0C0"/>
                  </a:outerShdw>
                </a:effectLst>
                <a:latin typeface="+mn-lt"/>
              </a:endParaRPr>
            </a:p>
          </p:txBody>
        </p:sp>
        <p:sp>
          <p:nvSpPr>
            <p:cNvPr id="21574" name="Rectangle 70"/>
            <p:cNvSpPr>
              <a:spLocks noChangeArrowheads="1"/>
            </p:cNvSpPr>
            <p:nvPr/>
          </p:nvSpPr>
          <p:spPr bwMode="auto">
            <a:xfrm>
              <a:off x="4256" y="3594"/>
              <a:ext cx="718" cy="257"/>
            </a:xfrm>
            <a:prstGeom prst="rect">
              <a:avLst/>
            </a:prstGeom>
            <a:noFill/>
            <a:ln w="19050">
              <a:noFill/>
              <a:miter lim="800000"/>
              <a:headEnd/>
              <a:tailEnd/>
            </a:ln>
            <a:effectLst/>
          </p:spPr>
          <p:txBody>
            <a:bodyPr lIns="90488" tIns="44450" rIns="90488" bIns="44450">
              <a:spAutoFit/>
            </a:bodyPr>
            <a:lstStyle/>
            <a:p>
              <a:pPr eaLnBrk="0" fontAlgn="auto" hangingPunct="0">
                <a:spcBef>
                  <a:spcPts val="0"/>
                </a:spcBef>
                <a:spcAft>
                  <a:spcPts val="0"/>
                </a:spcAft>
                <a:defRPr/>
              </a:pPr>
              <a:r>
                <a:rPr lang="es-ES_tradnl" sz="2400" b="1">
                  <a:effectLst>
                    <a:outerShdw blurRad="38100" dist="38100" dir="2700000" algn="tl">
                      <a:srgbClr val="C0C0C0"/>
                    </a:outerShdw>
                  </a:effectLst>
                  <a:latin typeface="+mn-lt"/>
                </a:rPr>
                <a:t>AÑOS</a:t>
              </a:r>
              <a:endParaRPr lang="es-ES_tradnl" sz="2400" b="1">
                <a:solidFill>
                  <a:srgbClr val="FCFEB9"/>
                </a:solidFill>
                <a:effectLst>
                  <a:outerShdw blurRad="38100" dist="38100" dir="2700000" algn="tl">
                    <a:srgbClr val="C0C0C0"/>
                  </a:outerShdw>
                </a:effectLst>
                <a:latin typeface="+mn-lt"/>
              </a:endParaRPr>
            </a:p>
          </p:txBody>
        </p:sp>
        <p:sp>
          <p:nvSpPr>
            <p:cNvPr id="21575" name="Rectangle 71"/>
            <p:cNvSpPr>
              <a:spLocks noChangeArrowheads="1"/>
            </p:cNvSpPr>
            <p:nvPr/>
          </p:nvSpPr>
          <p:spPr bwMode="auto">
            <a:xfrm>
              <a:off x="759" y="1527"/>
              <a:ext cx="392" cy="257"/>
            </a:xfrm>
            <a:prstGeom prst="rect">
              <a:avLst/>
            </a:prstGeom>
            <a:noFill/>
            <a:ln w="19050">
              <a:noFill/>
              <a:miter lim="800000"/>
              <a:headEnd/>
              <a:tailEnd/>
            </a:ln>
            <a:effectLst/>
          </p:spPr>
          <p:txBody>
            <a:bodyPr lIns="90488" tIns="44450" rIns="90488" bIns="44450">
              <a:spAutoFit/>
            </a:bodyPr>
            <a:lstStyle/>
            <a:p>
              <a:pPr eaLnBrk="0" fontAlgn="auto" hangingPunct="0">
                <a:spcBef>
                  <a:spcPts val="0"/>
                </a:spcBef>
                <a:spcAft>
                  <a:spcPts val="0"/>
                </a:spcAft>
                <a:defRPr/>
              </a:pPr>
              <a:r>
                <a:rPr lang="es-ES_tradnl" sz="2400" b="1" dirty="0">
                  <a:effectLst>
                    <a:outerShdw blurRad="38100" dist="38100" dir="2700000" algn="tl">
                      <a:srgbClr val="C0C0C0"/>
                    </a:outerShdw>
                  </a:effectLst>
                  <a:latin typeface="+mn-lt"/>
                </a:rPr>
                <a:t>°C</a:t>
              </a:r>
              <a:endParaRPr lang="es-ES_tradnl" sz="2400" b="1" dirty="0">
                <a:solidFill>
                  <a:srgbClr val="FCFEB9"/>
                </a:solidFill>
                <a:effectLst>
                  <a:outerShdw blurRad="38100" dist="38100" dir="2700000" algn="tl">
                    <a:srgbClr val="C0C0C0"/>
                  </a:outerShdw>
                </a:effectLst>
                <a:latin typeface="+mn-lt"/>
              </a:endParaRPr>
            </a:p>
          </p:txBody>
        </p:sp>
        <p:sp>
          <p:nvSpPr>
            <p:cNvPr id="32840" name="Line 72"/>
            <p:cNvSpPr>
              <a:spLocks noChangeShapeType="1"/>
            </p:cNvSpPr>
            <p:nvPr/>
          </p:nvSpPr>
          <p:spPr bwMode="auto">
            <a:xfrm>
              <a:off x="1342" y="3535"/>
              <a:ext cx="3695" cy="0"/>
            </a:xfrm>
            <a:prstGeom prst="line">
              <a:avLst/>
            </a:prstGeom>
            <a:noFill/>
            <a:ln w="19050">
              <a:solidFill>
                <a:schemeClr val="tx1"/>
              </a:solidFill>
              <a:round/>
              <a:headEnd/>
              <a:tailEnd/>
            </a:ln>
          </p:spPr>
          <p:txBody>
            <a:bodyPr wrap="none" anchor="ctr"/>
            <a:lstStyle/>
            <a:p>
              <a:endParaRPr lang="es-E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822" y="816"/>
            <a:chExt cx="4432" cy="3498"/>
          </a:xfrm>
        </p:grpSpPr>
        <p:pic>
          <p:nvPicPr>
            <p:cNvPr id="34819" name="Picture 3" descr="EINVERNADERO"/>
            <p:cNvPicPr>
              <a:picLocks noChangeAspect="1" noChangeArrowheads="1"/>
            </p:cNvPicPr>
            <p:nvPr/>
          </p:nvPicPr>
          <p:blipFill>
            <a:blip r:embed="rId3" cstate="print"/>
            <a:srcRect/>
            <a:stretch>
              <a:fillRect/>
            </a:stretch>
          </p:blipFill>
          <p:spPr bwMode="auto">
            <a:xfrm>
              <a:off x="823" y="816"/>
              <a:ext cx="4431" cy="3498"/>
            </a:xfrm>
            <a:prstGeom prst="rect">
              <a:avLst/>
            </a:prstGeom>
            <a:noFill/>
            <a:ln w="9525">
              <a:noFill/>
              <a:miter lim="800000"/>
              <a:headEnd/>
              <a:tailEnd/>
            </a:ln>
          </p:spPr>
        </p:pic>
        <p:sp>
          <p:nvSpPr>
            <p:cNvPr id="34820" name="Text Box 4"/>
            <p:cNvSpPr txBox="1">
              <a:spLocks noChangeArrowheads="1"/>
            </p:cNvSpPr>
            <p:nvPr/>
          </p:nvSpPr>
          <p:spPr bwMode="auto">
            <a:xfrm>
              <a:off x="822" y="2662"/>
              <a:ext cx="886" cy="508"/>
            </a:xfrm>
            <a:prstGeom prst="rect">
              <a:avLst/>
            </a:prstGeom>
            <a:solidFill>
              <a:srgbClr val="002448"/>
            </a:solidFill>
            <a:ln w="12700">
              <a:noFill/>
              <a:miter lim="800000"/>
              <a:headEnd/>
              <a:tailEnd/>
            </a:ln>
          </p:spPr>
          <p:txBody>
            <a:bodyPr/>
            <a:lstStyle/>
            <a:p>
              <a:pPr eaLnBrk="0" hangingPunct="0">
                <a:spcBef>
                  <a:spcPct val="50000"/>
                </a:spcBef>
              </a:pPr>
              <a:r>
                <a:rPr lang="es-ES_tradnl" sz="1400">
                  <a:solidFill>
                    <a:srgbClr val="F8F8F8"/>
                  </a:solidFill>
                  <a:latin typeface="Calibri" charset="0"/>
                </a:rPr>
                <a:t>1. Radiación solar pasa la atmósfera</a:t>
              </a:r>
            </a:p>
          </p:txBody>
        </p:sp>
        <p:sp>
          <p:nvSpPr>
            <p:cNvPr id="34821" name="Text Box 5"/>
            <p:cNvSpPr txBox="1">
              <a:spLocks noChangeArrowheads="1"/>
            </p:cNvSpPr>
            <p:nvPr/>
          </p:nvSpPr>
          <p:spPr bwMode="auto">
            <a:xfrm>
              <a:off x="2296" y="1362"/>
              <a:ext cx="1174" cy="520"/>
            </a:xfrm>
            <a:prstGeom prst="rect">
              <a:avLst/>
            </a:prstGeom>
            <a:solidFill>
              <a:srgbClr val="002448"/>
            </a:solidFill>
            <a:ln w="12700">
              <a:noFill/>
              <a:miter lim="800000"/>
              <a:headEnd/>
              <a:tailEnd/>
            </a:ln>
          </p:spPr>
          <p:txBody>
            <a:bodyPr/>
            <a:lstStyle/>
            <a:p>
              <a:pPr eaLnBrk="0" hangingPunct="0">
                <a:spcBef>
                  <a:spcPct val="50000"/>
                </a:spcBef>
              </a:pPr>
              <a:r>
                <a:rPr lang="es-ES_tradnl" sz="1400">
                  <a:solidFill>
                    <a:srgbClr val="F8F8F8"/>
                  </a:solidFill>
                  <a:latin typeface="Calibri" charset="0"/>
                </a:rPr>
                <a:t>2.  Una parte se queda en la tierra y la otra es reflejada al espacio</a:t>
              </a:r>
            </a:p>
          </p:txBody>
        </p:sp>
        <p:sp>
          <p:nvSpPr>
            <p:cNvPr id="34822" name="Text Box 6"/>
            <p:cNvSpPr txBox="1">
              <a:spLocks noChangeArrowheads="1"/>
            </p:cNvSpPr>
            <p:nvPr/>
          </p:nvSpPr>
          <p:spPr bwMode="auto">
            <a:xfrm>
              <a:off x="3660" y="1456"/>
              <a:ext cx="1462" cy="1266"/>
            </a:xfrm>
            <a:prstGeom prst="rect">
              <a:avLst/>
            </a:prstGeom>
            <a:solidFill>
              <a:srgbClr val="002448"/>
            </a:solidFill>
            <a:ln w="12700">
              <a:noFill/>
              <a:miter lim="800000"/>
              <a:headEnd/>
              <a:tailEnd/>
            </a:ln>
          </p:spPr>
          <p:txBody>
            <a:bodyPr anchor="ctr" anchorCtr="1"/>
            <a:lstStyle/>
            <a:p>
              <a:pPr eaLnBrk="0" hangingPunct="0">
                <a:lnSpc>
                  <a:spcPct val="115000"/>
                </a:lnSpc>
                <a:spcBef>
                  <a:spcPct val="50000"/>
                </a:spcBef>
              </a:pPr>
              <a:r>
                <a:rPr lang="es-ES_tradnl" sz="1600">
                  <a:solidFill>
                    <a:srgbClr val="F8F8F8"/>
                  </a:solidFill>
                  <a:latin typeface="Calibri" charset="0"/>
                </a:rPr>
                <a:t>3. La  mayor parte de la energía  se   queda en la tierra  y produce su calentamiento o efecto invernadero</a:t>
              </a:r>
            </a:p>
          </p:txBody>
        </p:sp>
      </p:grpSp>
      <p:sp>
        <p:nvSpPr>
          <p:cNvPr id="7" name="6 Marcador de número de diapositiva"/>
          <p:cNvSpPr>
            <a:spLocks noGrp="1"/>
          </p:cNvSpPr>
          <p:nvPr>
            <p:ph type="sldNum" sz="quarter" idx="12"/>
          </p:nvPr>
        </p:nvSpPr>
        <p:spPr/>
        <p:txBody>
          <a:bodyPr/>
          <a:lstStyle/>
          <a:p>
            <a:pPr>
              <a:defRPr/>
            </a:pPr>
            <a:fld id="{7F2A88B4-BD81-4620-A755-E964082B85F4}" type="slidenum">
              <a:rPr lang="es-ES" smtClean="0"/>
              <a:pPr>
                <a:defRPr/>
              </a:pPr>
              <a:t>11</a:t>
            </a:fld>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2" cstate="print"/>
          <a:srcRect/>
          <a:stretch>
            <a:fillRect/>
          </a:stretch>
        </p:blipFill>
        <p:spPr bwMode="auto">
          <a:xfrm>
            <a:off x="457200" y="1066800"/>
            <a:ext cx="8229600" cy="4794250"/>
          </a:xfrm>
          <a:prstGeom prst="rect">
            <a:avLst/>
          </a:prstGeom>
          <a:noFill/>
          <a:ln w="9525">
            <a:noFill/>
            <a:miter lim="800000"/>
            <a:headEnd/>
            <a:tailEnd/>
          </a:ln>
        </p:spPr>
      </p:pic>
      <p:sp>
        <p:nvSpPr>
          <p:cNvPr id="477188" name="Text Box 4"/>
          <p:cNvSpPr txBox="1">
            <a:spLocks noChangeArrowheads="1"/>
          </p:cNvSpPr>
          <p:nvPr/>
        </p:nvSpPr>
        <p:spPr bwMode="auto">
          <a:xfrm>
            <a:off x="457200" y="304800"/>
            <a:ext cx="8229600" cy="5794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s-ES" sz="3200" u="sng" dirty="0">
                <a:solidFill>
                  <a:srgbClr val="FF0000"/>
                </a:solidFill>
                <a:effectLst>
                  <a:outerShdw blurRad="38100" dist="38100" dir="2700000" algn="tl">
                    <a:srgbClr val="000000">
                      <a:alpha val="43137"/>
                    </a:srgbClr>
                  </a:outerShdw>
                </a:effectLst>
                <a:latin typeface="Berlin Sans FB Demi" pitchFamily="34" charset="0"/>
              </a:rPr>
              <a:t>CALENTAMIENTO GLOBAL</a:t>
            </a:r>
          </a:p>
        </p:txBody>
      </p:sp>
      <p:sp>
        <p:nvSpPr>
          <p:cNvPr id="4" name="3 Marcador de número de diapositiva"/>
          <p:cNvSpPr>
            <a:spLocks noGrp="1"/>
          </p:cNvSpPr>
          <p:nvPr>
            <p:ph type="sldNum" sz="quarter" idx="12"/>
          </p:nvPr>
        </p:nvSpPr>
        <p:spPr/>
        <p:txBody>
          <a:bodyPr/>
          <a:lstStyle/>
          <a:p>
            <a:pPr>
              <a:defRPr/>
            </a:pPr>
            <a:fld id="{8950F93B-2936-4D32-8690-C4DACCD77AA0}" type="slidenum">
              <a:rPr lang="es-ES" smtClean="0"/>
              <a:pPr>
                <a:defRPr/>
              </a:pPr>
              <a:t>12</a:t>
            </a:fld>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0" y="747713"/>
            <a:ext cx="9144000" cy="5364162"/>
          </a:xfrm>
          <a:prstGeom prst="rect">
            <a:avLst/>
          </a:prstGeom>
          <a:noFill/>
          <a:ln w="9525">
            <a:noFill/>
            <a:miter lim="800000"/>
            <a:headEnd/>
            <a:tailEnd/>
          </a:ln>
        </p:spPr>
      </p:pic>
      <p:sp>
        <p:nvSpPr>
          <p:cNvPr id="3" name="2 Marcador de número de diapositiva"/>
          <p:cNvSpPr>
            <a:spLocks noGrp="1"/>
          </p:cNvSpPr>
          <p:nvPr>
            <p:ph type="sldNum" sz="quarter" idx="12"/>
          </p:nvPr>
        </p:nvSpPr>
        <p:spPr/>
        <p:txBody>
          <a:bodyPr/>
          <a:lstStyle/>
          <a:p>
            <a:pPr>
              <a:defRPr/>
            </a:pPr>
            <a:fld id="{8950F93B-2936-4D32-8690-C4DACCD77AA0}" type="slidenum">
              <a:rPr lang="es-ES" smtClean="0"/>
              <a:pPr>
                <a:defRPr/>
              </a:pPr>
              <a:t>13</a:t>
            </a:fld>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9CD7693D-2C57-44BC-A37D-3E165A7D3AF8}" type="slidenum">
              <a:rPr lang="es-ES" smtClean="0"/>
              <a:pPr>
                <a:defRPr/>
              </a:pPr>
              <a:t>14</a:t>
            </a:fld>
            <a:endParaRPr lang="es-ES"/>
          </a:p>
        </p:txBody>
      </p:sp>
      <p:pic>
        <p:nvPicPr>
          <p:cNvPr id="517122" name="Picture 2"/>
          <p:cNvPicPr>
            <a:picLocks noChangeAspect="1" noChangeArrowheads="1"/>
          </p:cNvPicPr>
          <p:nvPr/>
        </p:nvPicPr>
        <p:blipFill>
          <a:blip r:embed="rId3" cstate="print"/>
          <a:srcRect/>
          <a:stretch>
            <a:fillRect/>
          </a:stretch>
        </p:blipFill>
        <p:spPr bwMode="auto">
          <a:xfrm>
            <a:off x="0" y="0"/>
            <a:ext cx="9163050" cy="6858000"/>
          </a:xfrm>
          <a:prstGeom prst="rect">
            <a:avLst/>
          </a:prstGeom>
          <a:noFill/>
          <a:ln w="9525">
            <a:solidFill>
              <a:srgbClr val="C00000"/>
            </a:solidFill>
            <a:miter lim="800000"/>
            <a:headEnd/>
            <a:tailEnd/>
          </a:ln>
          <a:effectLst/>
        </p:spPr>
      </p:pic>
      <p:cxnSp>
        <p:nvCxnSpPr>
          <p:cNvPr id="7" name="6 Conector recto de flecha"/>
          <p:cNvCxnSpPr/>
          <p:nvPr/>
        </p:nvCxnSpPr>
        <p:spPr>
          <a:xfrm rot="5400000">
            <a:off x="1448594" y="3123406"/>
            <a:ext cx="762000" cy="158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rot="5400000">
            <a:off x="3086894" y="4609306"/>
            <a:ext cx="1295400" cy="158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rot="5400000">
            <a:off x="6934994" y="3123406"/>
            <a:ext cx="762000" cy="158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rot="5400000">
            <a:off x="5029994" y="4266406"/>
            <a:ext cx="762000" cy="158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5" name="Text Box 3"/>
          <p:cNvSpPr txBox="1">
            <a:spLocks noChangeArrowheads="1"/>
          </p:cNvSpPr>
          <p:nvPr/>
        </p:nvSpPr>
        <p:spPr bwMode="auto">
          <a:xfrm>
            <a:off x="609600" y="307975"/>
            <a:ext cx="7994650" cy="457200"/>
          </a:xfrm>
          <a:prstGeom prst="rect">
            <a:avLst/>
          </a:prstGeom>
          <a:solidFill>
            <a:schemeClr val="bg1"/>
          </a:solidFill>
          <a:ln w="9525">
            <a:noFill/>
            <a:miter lim="800000"/>
            <a:headEnd/>
            <a:tailEnd/>
          </a:ln>
          <a:effectLst/>
        </p:spPr>
        <p:txBody>
          <a:bodyPr wrap="square">
            <a:spAutoFit/>
          </a:bodyPr>
          <a:lstStyle/>
          <a:p>
            <a:pPr algn="ctr">
              <a:spcBef>
                <a:spcPct val="50000"/>
              </a:spcBef>
              <a:defRPr/>
            </a:pPr>
            <a:r>
              <a:rPr lang="es-ES" sz="2400" b="1" u="sng" dirty="0">
                <a:solidFill>
                  <a:srgbClr val="0000FF"/>
                </a:solidFill>
                <a:effectLst>
                  <a:outerShdw blurRad="38100" dist="38100" dir="2700000" algn="tl">
                    <a:srgbClr val="000000">
                      <a:alpha val="43137"/>
                    </a:srgbClr>
                  </a:outerShdw>
                </a:effectLst>
                <a:latin typeface="Berlin Sans FB Demi" pitchFamily="34" charset="0"/>
              </a:rPr>
              <a:t>DESARROLLO HUMANO Y</a:t>
            </a:r>
            <a:r>
              <a:rPr lang="es-ES" sz="2400" u="sng" dirty="0">
                <a:solidFill>
                  <a:srgbClr val="0000FF"/>
                </a:solidFill>
                <a:effectLst>
                  <a:outerShdw blurRad="38100" dist="38100" dir="2700000" algn="tl">
                    <a:srgbClr val="000000">
                      <a:alpha val="43137"/>
                    </a:srgbClr>
                  </a:outerShdw>
                </a:effectLst>
                <a:latin typeface="Berlin Sans FB Demi" pitchFamily="34" charset="0"/>
              </a:rPr>
              <a:t> </a:t>
            </a:r>
            <a:r>
              <a:rPr lang="es-ES" sz="2400" b="1" u="sng" dirty="0">
                <a:solidFill>
                  <a:srgbClr val="0000FF"/>
                </a:solidFill>
                <a:effectLst>
                  <a:outerShdw blurRad="38100" dist="38100" dir="2700000" algn="tl">
                    <a:srgbClr val="000000">
                      <a:alpha val="43137"/>
                    </a:srgbClr>
                  </a:outerShdw>
                </a:effectLst>
                <a:latin typeface="Berlin Sans FB Demi" pitchFamily="34" charset="0"/>
              </a:rPr>
              <a:t>HUELLA ECOLOGICA</a:t>
            </a:r>
          </a:p>
        </p:txBody>
      </p:sp>
      <p:pic>
        <p:nvPicPr>
          <p:cNvPr id="109571" name="Picture 7"/>
          <p:cNvPicPr>
            <a:picLocks noChangeAspect="1" noChangeArrowheads="1"/>
          </p:cNvPicPr>
          <p:nvPr/>
        </p:nvPicPr>
        <p:blipFill>
          <a:blip r:embed="rId3" cstate="print"/>
          <a:srcRect/>
          <a:stretch>
            <a:fillRect/>
          </a:stretch>
        </p:blipFill>
        <p:spPr bwMode="auto">
          <a:xfrm>
            <a:off x="1258888" y="790575"/>
            <a:ext cx="6627812" cy="5276850"/>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pPr>
              <a:defRPr/>
            </a:pPr>
            <a:fld id="{9CD7693D-2C57-44BC-A37D-3E165A7D3AF8}" type="slidenum">
              <a:rPr lang="es-ES" smtClean="0"/>
              <a:pPr>
                <a:defRPr/>
              </a:pPr>
              <a:t>15</a:t>
            </a:fld>
            <a:endParaRPr lang="es-ES"/>
          </a:p>
        </p:txBody>
      </p:sp>
      <p:sp>
        <p:nvSpPr>
          <p:cNvPr id="5" name="4 CuadroTexto"/>
          <p:cNvSpPr txBox="1"/>
          <p:nvPr/>
        </p:nvSpPr>
        <p:spPr>
          <a:xfrm>
            <a:off x="5857884" y="1714488"/>
            <a:ext cx="1500198" cy="707886"/>
          </a:xfrm>
          <a:prstGeom prst="rect">
            <a:avLst/>
          </a:prstGeom>
          <a:solidFill>
            <a:schemeClr val="bg1"/>
          </a:solidFill>
        </p:spPr>
        <p:txBody>
          <a:bodyPr wrap="square" rtlCol="0">
            <a:spAutoFit/>
          </a:bodyPr>
          <a:lstStyle/>
          <a:p>
            <a:r>
              <a:rPr lang="es-ES" sz="2000" b="1" dirty="0">
                <a:solidFill>
                  <a:srgbClr val="0000FF"/>
                </a:solidFill>
                <a:effectLst>
                  <a:outerShdw blurRad="38100" dist="38100" dir="2700000" algn="tl">
                    <a:srgbClr val="000000">
                      <a:alpha val="43137"/>
                    </a:srgbClr>
                  </a:outerShdw>
                </a:effectLst>
              </a:rPr>
              <a:t>Desarrollo Sostenible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5" name="Text Box 3"/>
          <p:cNvSpPr txBox="1">
            <a:spLocks noChangeArrowheads="1"/>
          </p:cNvSpPr>
          <p:nvPr/>
        </p:nvSpPr>
        <p:spPr bwMode="auto">
          <a:xfrm>
            <a:off x="0" y="163513"/>
            <a:ext cx="8532813"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s-ES" sz="2400" b="1" u="sng" dirty="0">
                <a:solidFill>
                  <a:srgbClr val="0000FF"/>
                </a:solidFill>
                <a:effectLst>
                  <a:outerShdw blurRad="38100" dist="38100" dir="2700000" algn="tl">
                    <a:srgbClr val="000000">
                      <a:alpha val="43137"/>
                    </a:srgbClr>
                  </a:outerShdw>
                </a:effectLst>
                <a:latin typeface="Arial" charset="0"/>
              </a:rPr>
              <a:t>DESARROLLO HUMANO Y</a:t>
            </a:r>
            <a:r>
              <a:rPr lang="es-ES" sz="2400" u="sng" dirty="0">
                <a:solidFill>
                  <a:srgbClr val="0000FF"/>
                </a:solidFill>
                <a:effectLst>
                  <a:outerShdw blurRad="38100" dist="38100" dir="2700000" algn="tl">
                    <a:srgbClr val="000000">
                      <a:alpha val="43137"/>
                    </a:srgbClr>
                  </a:outerShdw>
                </a:effectLst>
                <a:latin typeface="Arial" charset="0"/>
              </a:rPr>
              <a:t> </a:t>
            </a:r>
            <a:r>
              <a:rPr lang="es-ES" sz="2400" b="1" u="sng" dirty="0">
                <a:solidFill>
                  <a:srgbClr val="0000FF"/>
                </a:solidFill>
                <a:effectLst>
                  <a:outerShdw blurRad="38100" dist="38100" dir="2700000" algn="tl">
                    <a:srgbClr val="000000">
                      <a:alpha val="43137"/>
                    </a:srgbClr>
                  </a:outerShdw>
                </a:effectLst>
                <a:latin typeface="Arial" charset="0"/>
              </a:rPr>
              <a:t>HUELLA ECOLOGICA</a:t>
            </a:r>
          </a:p>
        </p:txBody>
      </p:sp>
      <p:pic>
        <p:nvPicPr>
          <p:cNvPr id="110595" name="Picture 3"/>
          <p:cNvPicPr>
            <a:picLocks noChangeAspect="1" noChangeArrowheads="1"/>
          </p:cNvPicPr>
          <p:nvPr/>
        </p:nvPicPr>
        <p:blipFill>
          <a:blip r:embed="rId3" cstate="print"/>
          <a:srcRect/>
          <a:stretch>
            <a:fillRect/>
          </a:stretch>
        </p:blipFill>
        <p:spPr bwMode="auto">
          <a:xfrm>
            <a:off x="971550" y="620713"/>
            <a:ext cx="7632700" cy="6035675"/>
          </a:xfrm>
          <a:prstGeom prst="rect">
            <a:avLst/>
          </a:prstGeom>
          <a:noFill/>
        </p:spPr>
      </p:pic>
      <p:sp>
        <p:nvSpPr>
          <p:cNvPr id="6" name="5 Marcador de número de diapositiva"/>
          <p:cNvSpPr>
            <a:spLocks noGrp="1"/>
          </p:cNvSpPr>
          <p:nvPr>
            <p:ph type="sldNum" sz="quarter" idx="12"/>
          </p:nvPr>
        </p:nvSpPr>
        <p:spPr/>
        <p:txBody>
          <a:bodyPr/>
          <a:lstStyle/>
          <a:p>
            <a:pPr>
              <a:defRPr/>
            </a:pPr>
            <a:fld id="{9CD7693D-2C57-44BC-A37D-3E165A7D3AF8}" type="slidenum">
              <a:rPr lang="es-ES" smtClean="0"/>
              <a:pPr>
                <a:defRPr/>
              </a:pPr>
              <a:t>16</a:t>
            </a:fld>
            <a:endParaRPr lang="es-E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cstate="print"/>
          <a:srcRect/>
          <a:stretch>
            <a:fillRect/>
          </a:stretch>
        </p:blipFill>
        <p:spPr bwMode="auto">
          <a:xfrm>
            <a:off x="838200" y="2667000"/>
            <a:ext cx="7467600" cy="3200400"/>
          </a:xfrm>
          <a:prstGeom prst="rect">
            <a:avLst/>
          </a:prstGeom>
          <a:noFill/>
          <a:ln w="9525">
            <a:noFill/>
            <a:miter lim="800000"/>
            <a:headEnd/>
            <a:tailEnd/>
          </a:ln>
        </p:spPr>
      </p:pic>
      <p:sp>
        <p:nvSpPr>
          <p:cNvPr id="37892" name="6 CuadroTexto"/>
          <p:cNvSpPr txBox="1">
            <a:spLocks noChangeArrowheads="1"/>
          </p:cNvSpPr>
          <p:nvPr/>
        </p:nvSpPr>
        <p:spPr bwMode="auto">
          <a:xfrm>
            <a:off x="468313" y="333375"/>
            <a:ext cx="8001000" cy="2246769"/>
          </a:xfrm>
          <a:prstGeom prst="rect">
            <a:avLst/>
          </a:prstGeom>
          <a:noFill/>
          <a:ln w="9525">
            <a:noFill/>
            <a:miter lim="800000"/>
            <a:headEnd/>
            <a:tailEnd/>
          </a:ln>
        </p:spPr>
        <p:txBody>
          <a:bodyPr>
            <a:spAutoFit/>
          </a:bodyPr>
          <a:lstStyle/>
          <a:p>
            <a:pPr algn="just" fontAlgn="auto">
              <a:spcBef>
                <a:spcPts val="0"/>
              </a:spcBef>
              <a:spcAft>
                <a:spcPts val="0"/>
              </a:spcAft>
              <a:defRPr/>
            </a:pPr>
            <a:r>
              <a:rPr lang="es-ES" sz="2000" b="1" dirty="0">
                <a:solidFill>
                  <a:srgbClr val="0000FF"/>
                </a:solidFill>
                <a:latin typeface="Arial" charset="0"/>
                <a:cs typeface="Arial" charset="0"/>
              </a:rPr>
              <a:t>Nuestra situación global actual: Desde los años 1980, la humanidad está en un </a:t>
            </a:r>
            <a:r>
              <a:rPr lang="es-ES" sz="2000" b="1" u="sng" dirty="0">
                <a:solidFill>
                  <a:srgbClr val="FF0000"/>
                </a:solidFill>
                <a:effectLst>
                  <a:outerShdw blurRad="38100" dist="38100" dir="2700000" algn="tl">
                    <a:srgbClr val="000000">
                      <a:alpha val="43137"/>
                    </a:srgbClr>
                  </a:outerShdw>
                </a:effectLst>
                <a:latin typeface="Arial" charset="0"/>
                <a:cs typeface="Arial" charset="0"/>
              </a:rPr>
              <a:t>sobregiro ecológico</a:t>
            </a:r>
            <a:r>
              <a:rPr lang="es-ES" sz="2000" b="1" dirty="0">
                <a:solidFill>
                  <a:srgbClr val="FF0000"/>
                </a:solidFill>
                <a:effectLst>
                  <a:outerShdw blurRad="38100" dist="38100" dir="2700000" algn="tl">
                    <a:srgbClr val="000000">
                      <a:alpha val="43137"/>
                    </a:srgbClr>
                  </a:outerShdw>
                </a:effectLst>
                <a:latin typeface="Arial" charset="0"/>
                <a:cs typeface="Arial" charset="0"/>
              </a:rPr>
              <a:t> </a:t>
            </a:r>
            <a:r>
              <a:rPr lang="es-ES" sz="2000" b="1" dirty="0">
                <a:solidFill>
                  <a:srgbClr val="0000FF"/>
                </a:solidFill>
                <a:latin typeface="Arial" charset="0"/>
                <a:cs typeface="Arial" charset="0"/>
              </a:rPr>
              <a:t>con demanda anual excediéndose en los recursos que puede regenerar la tierra cada año. </a:t>
            </a:r>
          </a:p>
          <a:p>
            <a:pPr algn="just" fontAlgn="auto">
              <a:spcBef>
                <a:spcPts val="0"/>
              </a:spcBef>
              <a:spcAft>
                <a:spcPts val="0"/>
              </a:spcAft>
              <a:defRPr/>
            </a:pPr>
            <a:r>
              <a:rPr lang="es-ES" sz="2000" b="1" dirty="0">
                <a:solidFill>
                  <a:srgbClr val="0000FF"/>
                </a:solidFill>
                <a:latin typeface="Arial" charset="0"/>
                <a:cs typeface="Arial" charset="0"/>
              </a:rPr>
              <a:t>Actualmente la humanidad utiliza el equivalente a 1,3 planetas para suministrar los recursos que utilizamos y absorber nuestros residuos. </a:t>
            </a:r>
          </a:p>
        </p:txBody>
      </p:sp>
      <p:sp>
        <p:nvSpPr>
          <p:cNvPr id="102404" name="7 CuadroTexto"/>
          <p:cNvSpPr txBox="1">
            <a:spLocks noChangeArrowheads="1"/>
          </p:cNvSpPr>
          <p:nvPr/>
        </p:nvSpPr>
        <p:spPr bwMode="auto">
          <a:xfrm>
            <a:off x="539750" y="5734050"/>
            <a:ext cx="8305800" cy="701675"/>
          </a:xfrm>
          <a:prstGeom prst="rect">
            <a:avLst/>
          </a:prstGeom>
          <a:noFill/>
          <a:ln w="9525">
            <a:noFill/>
            <a:miter lim="800000"/>
            <a:headEnd/>
            <a:tailEnd/>
          </a:ln>
        </p:spPr>
        <p:txBody>
          <a:bodyPr>
            <a:spAutoFit/>
          </a:bodyPr>
          <a:lstStyle/>
          <a:p>
            <a:r>
              <a:rPr lang="es-ES" sz="2000" b="1" dirty="0">
                <a:solidFill>
                  <a:srgbClr val="0000FF"/>
                </a:solidFill>
                <a:cs typeface="Arial" pitchFamily="34" charset="0"/>
              </a:rPr>
              <a:t>Si todos los habitantes de La Tierra tuvieran el mismo estilo de vida de un norteamericano necesitaríamos 5 planetas.</a:t>
            </a:r>
          </a:p>
        </p:txBody>
      </p:sp>
      <p:sp>
        <p:nvSpPr>
          <p:cNvPr id="7" name="6 Marcador de número de diapositiva"/>
          <p:cNvSpPr>
            <a:spLocks noGrp="1"/>
          </p:cNvSpPr>
          <p:nvPr>
            <p:ph type="sldNum" sz="quarter" idx="12"/>
          </p:nvPr>
        </p:nvSpPr>
        <p:spPr/>
        <p:txBody>
          <a:bodyPr/>
          <a:lstStyle/>
          <a:p>
            <a:pPr>
              <a:defRPr/>
            </a:pPr>
            <a:fld id="{9CD7693D-2C57-44BC-A37D-3E165A7D3AF8}" type="slidenum">
              <a:rPr lang="es-ES" smtClean="0"/>
              <a:pPr>
                <a:defRPr/>
              </a:pPr>
              <a:t>17</a:t>
            </a:fld>
            <a:endParaRPr lang="es-E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2"/>
          <p:cNvSpPr>
            <a:spLocks noChangeShapeType="1"/>
          </p:cNvSpPr>
          <p:nvPr/>
        </p:nvSpPr>
        <p:spPr bwMode="auto">
          <a:xfrm>
            <a:off x="250825" y="836613"/>
            <a:ext cx="8569325" cy="0"/>
          </a:xfrm>
          <a:prstGeom prst="line">
            <a:avLst/>
          </a:prstGeom>
          <a:noFill/>
          <a:ln w="57150">
            <a:solidFill>
              <a:srgbClr val="FF0000"/>
            </a:solidFill>
            <a:round/>
            <a:headEnd/>
            <a:tailEnd/>
          </a:ln>
        </p:spPr>
        <p:txBody>
          <a:bodyPr/>
          <a:lstStyle/>
          <a:p>
            <a:endParaRPr lang="es-ES"/>
          </a:p>
        </p:txBody>
      </p:sp>
      <p:pic>
        <p:nvPicPr>
          <p:cNvPr id="46083" name="Picture 3"/>
          <p:cNvPicPr>
            <a:picLocks noChangeAspect="1" noChangeArrowheads="1"/>
          </p:cNvPicPr>
          <p:nvPr/>
        </p:nvPicPr>
        <p:blipFill>
          <a:blip r:embed="rId2" cstate="print"/>
          <a:srcRect/>
          <a:stretch>
            <a:fillRect/>
          </a:stretch>
        </p:blipFill>
        <p:spPr bwMode="auto">
          <a:xfrm>
            <a:off x="0" y="1096963"/>
            <a:ext cx="9144000" cy="5761037"/>
          </a:xfrm>
          <a:prstGeom prst="rect">
            <a:avLst/>
          </a:prstGeom>
          <a:solidFill>
            <a:schemeClr val="bg1">
              <a:lumMod val="95000"/>
              <a:alpha val="40000"/>
            </a:schemeClr>
          </a:solidFill>
          <a:ln w="9525">
            <a:solidFill>
              <a:srgbClr val="0000FF"/>
            </a:solidFill>
            <a:miter lim="800000"/>
            <a:headEnd/>
            <a:tailEnd/>
          </a:ln>
        </p:spPr>
      </p:pic>
      <p:sp>
        <p:nvSpPr>
          <p:cNvPr id="279556" name="Text Box 4"/>
          <p:cNvSpPr txBox="1">
            <a:spLocks noChangeArrowheads="1"/>
          </p:cNvSpPr>
          <p:nvPr/>
        </p:nvSpPr>
        <p:spPr bwMode="auto">
          <a:xfrm>
            <a:off x="971550" y="63500"/>
            <a:ext cx="7345363" cy="7016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s-ES" sz="4000" b="1">
                <a:solidFill>
                  <a:srgbClr val="FF0000"/>
                </a:solidFill>
                <a:effectLst>
                  <a:outerShdw blurRad="38100" dist="38100" dir="2700000" algn="tl">
                    <a:srgbClr val="C0C0C0"/>
                  </a:outerShdw>
                </a:effectLst>
                <a:latin typeface="Arial" charset="0"/>
              </a:rPr>
              <a:t>La Tierra de Noche</a:t>
            </a:r>
          </a:p>
        </p:txBody>
      </p:sp>
      <p:sp>
        <p:nvSpPr>
          <p:cNvPr id="5" name="4 Marcador de número de diapositiva"/>
          <p:cNvSpPr>
            <a:spLocks noGrp="1"/>
          </p:cNvSpPr>
          <p:nvPr>
            <p:ph type="sldNum" sz="quarter" idx="12"/>
          </p:nvPr>
        </p:nvSpPr>
        <p:spPr/>
        <p:txBody>
          <a:bodyPr/>
          <a:lstStyle/>
          <a:p>
            <a:pPr>
              <a:defRPr/>
            </a:pPr>
            <a:fld id="{8950F93B-2936-4D32-8690-C4DACCD77AA0}" type="slidenum">
              <a:rPr lang="es-ES" smtClean="0"/>
              <a:pPr>
                <a:defRPr/>
              </a:pPr>
              <a:t>18</a:t>
            </a:fld>
            <a:endParaRPr lang="es-ES"/>
          </a:p>
        </p:txBody>
      </p:sp>
      <p:sp>
        <p:nvSpPr>
          <p:cNvPr id="6" name="5 Elipse"/>
          <p:cNvSpPr/>
          <p:nvPr/>
        </p:nvSpPr>
        <p:spPr>
          <a:xfrm>
            <a:off x="3886200" y="1447800"/>
            <a:ext cx="1676400" cy="1676400"/>
          </a:xfrm>
          <a:prstGeom prst="ellipse">
            <a:avLst/>
          </a:prstGeom>
          <a:solidFill>
            <a:schemeClr val="accent1">
              <a:lumMod val="20000"/>
              <a:lumOff val="80000"/>
              <a:alpha val="2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6" name="Picture 2"/>
          <p:cNvPicPr>
            <a:picLocks noChangeAspect="1" noChangeArrowheads="1"/>
          </p:cNvPicPr>
          <p:nvPr/>
        </p:nvPicPr>
        <p:blipFill>
          <a:blip r:embed="rId2" cstate="print"/>
          <a:srcRect/>
          <a:stretch>
            <a:fillRect/>
          </a:stretch>
        </p:blipFill>
        <p:spPr bwMode="auto">
          <a:xfrm>
            <a:off x="304800" y="790575"/>
            <a:ext cx="8534400" cy="5276850"/>
          </a:xfrm>
          <a:prstGeom prst="rect">
            <a:avLst/>
          </a:prstGeom>
          <a:noFill/>
          <a:ln w="9525">
            <a:noFill/>
            <a:miter lim="800000"/>
            <a:headEnd/>
            <a:tailEnd/>
          </a:ln>
          <a:effectLst/>
        </p:spPr>
      </p:pic>
      <p:sp>
        <p:nvSpPr>
          <p:cNvPr id="3" name="2 Marcador de número de diapositiva"/>
          <p:cNvSpPr>
            <a:spLocks noGrp="1"/>
          </p:cNvSpPr>
          <p:nvPr>
            <p:ph type="sldNum" sz="quarter" idx="12"/>
          </p:nvPr>
        </p:nvSpPr>
        <p:spPr/>
        <p:txBody>
          <a:bodyPr/>
          <a:lstStyle/>
          <a:p>
            <a:pPr>
              <a:defRPr/>
            </a:pPr>
            <a:fld id="{8950F93B-2936-4D32-8690-C4DACCD77AA0}" type="slidenum">
              <a:rPr lang="es-ES" smtClean="0"/>
              <a:pPr>
                <a:defRPr/>
              </a:pPr>
              <a:t>19</a:t>
            </a:fld>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7"/>
          <p:cNvSpPr txBox="1">
            <a:spLocks noChangeArrowheads="1"/>
          </p:cNvSpPr>
          <p:nvPr/>
        </p:nvSpPr>
        <p:spPr bwMode="auto">
          <a:xfrm>
            <a:off x="755576" y="5791200"/>
            <a:ext cx="81003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2"/>
                </a:solidFill>
                <a:latin typeface="Arial" pitchFamily="34" charset="0"/>
              </a:defRPr>
            </a:lvl1pPr>
            <a:lvl2pPr marL="742950" indent="-285750" eaLnBrk="0" hangingPunct="0">
              <a:defRPr sz="2800" b="1">
                <a:solidFill>
                  <a:schemeClr val="tx2"/>
                </a:solidFill>
                <a:latin typeface="Arial" pitchFamily="34" charset="0"/>
              </a:defRPr>
            </a:lvl2pPr>
            <a:lvl3pPr marL="1143000" indent="-228600" eaLnBrk="0" hangingPunct="0">
              <a:defRPr sz="2800" b="1">
                <a:solidFill>
                  <a:schemeClr val="tx2"/>
                </a:solidFill>
                <a:latin typeface="Arial" pitchFamily="34" charset="0"/>
              </a:defRPr>
            </a:lvl3pPr>
            <a:lvl4pPr marL="1600200" indent="-228600" eaLnBrk="0" hangingPunct="0">
              <a:defRPr sz="2800" b="1">
                <a:solidFill>
                  <a:schemeClr val="tx2"/>
                </a:solidFill>
                <a:latin typeface="Arial" pitchFamily="34" charset="0"/>
              </a:defRPr>
            </a:lvl4pPr>
            <a:lvl5pPr marL="2057400" indent="-228600" eaLnBrk="0" hangingPunct="0">
              <a:defRPr sz="2800" b="1">
                <a:solidFill>
                  <a:schemeClr val="tx2"/>
                </a:solidFill>
                <a:latin typeface="Arial" pitchFamily="34" charset="0"/>
              </a:defRPr>
            </a:lvl5pPr>
            <a:lvl6pPr marL="2514600" indent="-228600" eaLnBrk="0" fontAlgn="base" hangingPunct="0">
              <a:spcBef>
                <a:spcPct val="0"/>
              </a:spcBef>
              <a:spcAft>
                <a:spcPct val="0"/>
              </a:spcAft>
              <a:defRPr sz="2800" b="1">
                <a:solidFill>
                  <a:schemeClr val="tx2"/>
                </a:solidFill>
                <a:latin typeface="Arial" pitchFamily="34" charset="0"/>
              </a:defRPr>
            </a:lvl6pPr>
            <a:lvl7pPr marL="2971800" indent="-228600" eaLnBrk="0" fontAlgn="base" hangingPunct="0">
              <a:spcBef>
                <a:spcPct val="0"/>
              </a:spcBef>
              <a:spcAft>
                <a:spcPct val="0"/>
              </a:spcAft>
              <a:defRPr sz="2800" b="1">
                <a:solidFill>
                  <a:schemeClr val="tx2"/>
                </a:solidFill>
                <a:latin typeface="Arial" pitchFamily="34" charset="0"/>
              </a:defRPr>
            </a:lvl7pPr>
            <a:lvl8pPr marL="3429000" indent="-228600" eaLnBrk="0" fontAlgn="base" hangingPunct="0">
              <a:spcBef>
                <a:spcPct val="0"/>
              </a:spcBef>
              <a:spcAft>
                <a:spcPct val="0"/>
              </a:spcAft>
              <a:defRPr sz="2800" b="1">
                <a:solidFill>
                  <a:schemeClr val="tx2"/>
                </a:solidFill>
                <a:latin typeface="Arial" pitchFamily="34" charset="0"/>
              </a:defRPr>
            </a:lvl8pPr>
            <a:lvl9pPr marL="3886200" indent="-228600" eaLnBrk="0" fontAlgn="base" hangingPunct="0">
              <a:spcBef>
                <a:spcPct val="0"/>
              </a:spcBef>
              <a:spcAft>
                <a:spcPct val="0"/>
              </a:spcAft>
              <a:defRPr sz="2800" b="1">
                <a:solidFill>
                  <a:schemeClr val="tx2"/>
                </a:solidFill>
                <a:latin typeface="Arial" pitchFamily="34" charset="0"/>
              </a:defRPr>
            </a:lvl9pPr>
          </a:lstStyle>
          <a:p>
            <a:pPr algn="r" eaLnBrk="1" hangingPunct="1">
              <a:spcBef>
                <a:spcPct val="50000"/>
              </a:spcBef>
            </a:pPr>
            <a:r>
              <a:rPr lang="es-ES" sz="1200" dirty="0">
                <a:solidFill>
                  <a:schemeClr val="tx1"/>
                </a:solidFill>
              </a:rPr>
              <a:t>Fuente: Ren21_GSR_ 2011;  BP </a:t>
            </a:r>
            <a:r>
              <a:rPr lang="es-ES" sz="1200" dirty="0" err="1">
                <a:solidFill>
                  <a:schemeClr val="tx1"/>
                </a:solidFill>
              </a:rPr>
              <a:t>Statistical</a:t>
            </a:r>
            <a:r>
              <a:rPr lang="es-ES" sz="1200" dirty="0">
                <a:solidFill>
                  <a:schemeClr val="tx1"/>
                </a:solidFill>
              </a:rPr>
              <a:t> </a:t>
            </a:r>
            <a:r>
              <a:rPr lang="es-ES" sz="1200" dirty="0" err="1">
                <a:solidFill>
                  <a:schemeClr val="tx1"/>
                </a:solidFill>
              </a:rPr>
              <a:t>Review</a:t>
            </a:r>
            <a:r>
              <a:rPr lang="es-ES" sz="1200" dirty="0">
                <a:solidFill>
                  <a:schemeClr val="tx1"/>
                </a:solidFill>
              </a:rPr>
              <a:t> of </a:t>
            </a:r>
            <a:r>
              <a:rPr lang="es-ES" sz="1200" dirty="0" err="1">
                <a:solidFill>
                  <a:schemeClr val="tx1"/>
                </a:solidFill>
              </a:rPr>
              <a:t>World</a:t>
            </a:r>
            <a:r>
              <a:rPr lang="es-ES" sz="1200" dirty="0">
                <a:solidFill>
                  <a:schemeClr val="tx1"/>
                </a:solidFill>
              </a:rPr>
              <a:t> Energy 2018; OLADE</a:t>
            </a:r>
          </a:p>
        </p:txBody>
      </p:sp>
      <p:sp>
        <p:nvSpPr>
          <p:cNvPr id="6" name="Rectangle 2"/>
          <p:cNvSpPr>
            <a:spLocks noGrp="1" noChangeArrowheads="1"/>
          </p:cNvSpPr>
          <p:nvPr>
            <p:ph type="title"/>
          </p:nvPr>
        </p:nvSpPr>
        <p:spPr>
          <a:xfrm>
            <a:off x="827088" y="260350"/>
            <a:ext cx="7705725" cy="882650"/>
          </a:xfrm>
        </p:spPr>
        <p:txBody>
          <a:bodyPr rtlCol="0">
            <a:normAutofit fontScale="90000"/>
          </a:bodyPr>
          <a:lstStyle/>
          <a:p>
            <a:pPr eaLnBrk="1" fontAlgn="auto" hangingPunct="1">
              <a:spcAft>
                <a:spcPts val="0"/>
              </a:spcAft>
              <a:defRPr/>
            </a:pPr>
            <a:r>
              <a:rPr lang="es-ES" sz="3200" u="sng" dirty="0">
                <a:solidFill>
                  <a:srgbClr val="0000FF"/>
                </a:solidFill>
                <a:effectLst>
                  <a:outerShdw blurRad="38100" dist="38100" dir="2700000" algn="tl">
                    <a:srgbClr val="000000">
                      <a:alpha val="43137"/>
                    </a:srgbClr>
                  </a:outerShdw>
                </a:effectLst>
                <a:latin typeface="Berlin Sans FB" pitchFamily="34" charset="0"/>
              </a:rPr>
              <a:t>Demanda Mundial de Energía Primaria</a:t>
            </a:r>
            <a:br>
              <a:rPr lang="es-ES" sz="3200" u="sng" dirty="0">
                <a:solidFill>
                  <a:srgbClr val="0000FF"/>
                </a:solidFill>
                <a:effectLst>
                  <a:outerShdw blurRad="38100" dist="38100" dir="2700000" algn="tl">
                    <a:srgbClr val="000000">
                      <a:alpha val="43137"/>
                    </a:srgbClr>
                  </a:outerShdw>
                </a:effectLst>
                <a:latin typeface="Berlin Sans FB" pitchFamily="34" charset="0"/>
              </a:rPr>
            </a:br>
            <a:r>
              <a:rPr lang="es-ES" sz="3200" u="sng" dirty="0">
                <a:solidFill>
                  <a:srgbClr val="0000FF"/>
                </a:solidFill>
                <a:effectLst>
                  <a:outerShdw blurRad="38100" dist="38100" dir="2700000" algn="tl">
                    <a:srgbClr val="000000">
                      <a:alpha val="43137"/>
                    </a:srgbClr>
                  </a:outerShdw>
                </a:effectLst>
                <a:latin typeface="Berlin Sans FB" pitchFamily="34" charset="0"/>
              </a:rPr>
              <a:t>Basada en los Combustibles Fósiles</a:t>
            </a:r>
          </a:p>
        </p:txBody>
      </p:sp>
      <p:sp>
        <p:nvSpPr>
          <p:cNvPr id="5" name="4 Marcador de número de diapositiva"/>
          <p:cNvSpPr>
            <a:spLocks noGrp="1"/>
          </p:cNvSpPr>
          <p:nvPr>
            <p:ph type="sldNum" sz="quarter" idx="12"/>
          </p:nvPr>
        </p:nvSpPr>
        <p:spPr/>
        <p:txBody>
          <a:bodyPr/>
          <a:lstStyle/>
          <a:p>
            <a:pPr>
              <a:defRPr/>
            </a:pPr>
            <a:fld id="{91F5E462-2F0A-4AE4-A6CA-CC2E37119050}" type="slidenum">
              <a:rPr lang="es-ES" smtClean="0"/>
              <a:pPr>
                <a:defRPr/>
              </a:pPr>
              <a:t>2</a:t>
            </a:fld>
            <a:endParaRPr lang="es-ES"/>
          </a:p>
        </p:txBody>
      </p:sp>
      <p:pic>
        <p:nvPicPr>
          <p:cNvPr id="7" name="Picture 1">
            <a:extLst>
              <a:ext uri="{FF2B5EF4-FFF2-40B4-BE49-F238E27FC236}">
                <a16:creationId xmlns:a16="http://schemas.microsoft.com/office/drawing/2014/main" id="{BA055FB5-A538-4616-AA70-2EDC94C28015}"/>
              </a:ext>
            </a:extLst>
          </p:cNvPr>
          <p:cNvPicPr/>
          <p:nvPr/>
        </p:nvPicPr>
        <p:blipFill rotWithShape="1">
          <a:blip r:embed="rId3">
            <a:extLst>
              <a:ext uri="{28A0092B-C50C-407E-A947-70E740481C1C}">
                <a14:useLocalDpi xmlns:a14="http://schemas.microsoft.com/office/drawing/2010/main" val="0"/>
              </a:ext>
            </a:extLst>
          </a:blip>
          <a:srcRect l="3602" t="19148" r="4104" b="29444"/>
          <a:stretch/>
        </p:blipFill>
        <p:spPr bwMode="auto">
          <a:xfrm>
            <a:off x="167640" y="1347858"/>
            <a:ext cx="8808720" cy="32429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89137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4" name="Text Box 4"/>
          <p:cNvSpPr txBox="1">
            <a:spLocks noChangeArrowheads="1"/>
          </p:cNvSpPr>
          <p:nvPr/>
        </p:nvSpPr>
        <p:spPr bwMode="auto">
          <a:xfrm>
            <a:off x="6227763" y="1916113"/>
            <a:ext cx="1728787" cy="396875"/>
          </a:xfrm>
          <a:prstGeom prst="rect">
            <a:avLst/>
          </a:prstGeom>
          <a:noFill/>
          <a:ln w="9525">
            <a:noFill/>
            <a:miter lim="800000"/>
            <a:headEnd/>
            <a:tailEnd/>
          </a:ln>
        </p:spPr>
        <p:txBody>
          <a:bodyPr>
            <a:spAutoFit/>
          </a:bodyPr>
          <a:lstStyle/>
          <a:p>
            <a:pPr algn="ctr">
              <a:spcBef>
                <a:spcPct val="50000"/>
              </a:spcBef>
            </a:pPr>
            <a:r>
              <a:rPr lang="es-ES" sz="2000" b="1" dirty="0">
                <a:solidFill>
                  <a:srgbClr val="0000FF"/>
                </a:solidFill>
                <a:effectLst>
                  <a:outerShdw blurRad="38100" dist="38100" dir="2700000" algn="tl">
                    <a:srgbClr val="000000">
                      <a:alpha val="43137"/>
                    </a:srgbClr>
                  </a:outerShdw>
                </a:effectLst>
              </a:rPr>
              <a:t>Injusto</a:t>
            </a:r>
          </a:p>
        </p:txBody>
      </p:sp>
      <p:sp>
        <p:nvSpPr>
          <p:cNvPr id="220165" name="Text Box 5"/>
          <p:cNvSpPr txBox="1">
            <a:spLocks noChangeArrowheads="1"/>
          </p:cNvSpPr>
          <p:nvPr/>
        </p:nvSpPr>
        <p:spPr bwMode="auto">
          <a:xfrm>
            <a:off x="6084888" y="3644900"/>
            <a:ext cx="2376487" cy="396875"/>
          </a:xfrm>
          <a:prstGeom prst="rect">
            <a:avLst/>
          </a:prstGeom>
          <a:noFill/>
          <a:ln w="9525">
            <a:noFill/>
            <a:miter lim="800000"/>
            <a:headEnd/>
            <a:tailEnd/>
          </a:ln>
        </p:spPr>
        <p:txBody>
          <a:bodyPr>
            <a:spAutoFit/>
          </a:bodyPr>
          <a:lstStyle/>
          <a:p>
            <a:pPr algn="ctr">
              <a:spcBef>
                <a:spcPct val="50000"/>
              </a:spcBef>
            </a:pPr>
            <a:r>
              <a:rPr lang="es-ES" sz="2000" b="1" dirty="0">
                <a:solidFill>
                  <a:srgbClr val="0000FF"/>
                </a:solidFill>
                <a:effectLst>
                  <a:outerShdw blurRad="38100" dist="38100" dir="2700000" algn="tl">
                    <a:srgbClr val="000000">
                      <a:alpha val="43137"/>
                    </a:srgbClr>
                  </a:outerShdw>
                </a:effectLst>
              </a:rPr>
              <a:t>Irracional</a:t>
            </a:r>
          </a:p>
        </p:txBody>
      </p:sp>
      <p:sp>
        <p:nvSpPr>
          <p:cNvPr id="220166" name="Text Box 6"/>
          <p:cNvSpPr txBox="1">
            <a:spLocks noChangeArrowheads="1"/>
          </p:cNvSpPr>
          <p:nvPr/>
        </p:nvSpPr>
        <p:spPr bwMode="auto">
          <a:xfrm>
            <a:off x="250825" y="1916113"/>
            <a:ext cx="2663825" cy="707886"/>
          </a:xfrm>
          <a:prstGeom prst="rect">
            <a:avLst/>
          </a:prstGeom>
          <a:noFill/>
          <a:ln w="9525">
            <a:noFill/>
            <a:miter lim="800000"/>
            <a:headEnd/>
            <a:tailEnd/>
          </a:ln>
        </p:spPr>
        <p:txBody>
          <a:bodyPr>
            <a:spAutoFit/>
          </a:bodyPr>
          <a:lstStyle/>
          <a:p>
            <a:pPr algn="ctr">
              <a:spcBef>
                <a:spcPct val="50000"/>
              </a:spcBef>
            </a:pPr>
            <a:r>
              <a:rPr lang="es-ES" sz="2000" b="1" dirty="0">
                <a:solidFill>
                  <a:srgbClr val="0000FF"/>
                </a:solidFill>
                <a:effectLst>
                  <a:outerShdw blurRad="38100" dist="38100" dir="2700000" algn="tl">
                    <a:srgbClr val="000000">
                      <a:alpha val="43137"/>
                    </a:srgbClr>
                  </a:outerShdw>
                </a:effectLst>
              </a:rPr>
              <a:t>Basado en Recursos Limitados</a:t>
            </a:r>
          </a:p>
        </p:txBody>
      </p:sp>
      <p:sp>
        <p:nvSpPr>
          <p:cNvPr id="220167" name="Text Box 7"/>
          <p:cNvSpPr txBox="1">
            <a:spLocks noChangeArrowheads="1"/>
          </p:cNvSpPr>
          <p:nvPr/>
        </p:nvSpPr>
        <p:spPr bwMode="auto">
          <a:xfrm>
            <a:off x="228600" y="3505200"/>
            <a:ext cx="2303463" cy="1015663"/>
          </a:xfrm>
          <a:prstGeom prst="rect">
            <a:avLst/>
          </a:prstGeom>
          <a:noFill/>
          <a:ln w="9525">
            <a:noFill/>
            <a:miter lim="800000"/>
            <a:headEnd/>
            <a:tailEnd/>
          </a:ln>
        </p:spPr>
        <p:txBody>
          <a:bodyPr>
            <a:spAutoFit/>
          </a:bodyPr>
          <a:lstStyle/>
          <a:p>
            <a:pPr algn="ctr">
              <a:spcBef>
                <a:spcPct val="50000"/>
              </a:spcBef>
            </a:pPr>
            <a:r>
              <a:rPr lang="es-ES" sz="2000" b="1" dirty="0">
                <a:solidFill>
                  <a:srgbClr val="0000FF"/>
                </a:solidFill>
                <a:effectLst>
                  <a:outerShdw blurRad="38100" dist="38100" dir="2700000" algn="tl">
                    <a:srgbClr val="000000">
                      <a:alpha val="43137"/>
                    </a:srgbClr>
                  </a:outerShdw>
                </a:effectLst>
              </a:rPr>
              <a:t>Graves Impactos sobre el  Medio      Ambiente </a:t>
            </a:r>
          </a:p>
        </p:txBody>
      </p:sp>
      <p:grpSp>
        <p:nvGrpSpPr>
          <p:cNvPr id="2" name="Group 15"/>
          <p:cNvGrpSpPr>
            <a:grpSpLocks/>
          </p:cNvGrpSpPr>
          <p:nvPr/>
        </p:nvGrpSpPr>
        <p:grpSpPr bwMode="auto">
          <a:xfrm>
            <a:off x="2438400" y="1219200"/>
            <a:ext cx="3998913" cy="3810000"/>
            <a:chOff x="1429" y="890"/>
            <a:chExt cx="2903" cy="2676"/>
          </a:xfrm>
        </p:grpSpPr>
        <p:sp>
          <p:nvSpPr>
            <p:cNvPr id="220163" name="Text Box 3"/>
            <p:cNvSpPr txBox="1">
              <a:spLocks noChangeArrowheads="1"/>
            </p:cNvSpPr>
            <p:nvPr/>
          </p:nvSpPr>
          <p:spPr bwMode="auto">
            <a:xfrm>
              <a:off x="1791" y="1725"/>
              <a:ext cx="2087" cy="973"/>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ES" sz="2800" b="1" dirty="0">
                  <a:solidFill>
                    <a:srgbClr val="000099"/>
                  </a:solidFill>
                  <a:effectLst>
                    <a:outerShdw blurRad="38100" dist="38100" dir="2700000" algn="tl">
                      <a:srgbClr val="C0C0C0"/>
                    </a:outerShdw>
                  </a:effectLst>
                  <a:latin typeface="Arial" charset="0"/>
                </a:rPr>
                <a:t>MODELO ENERGETICO ACTUAL</a:t>
              </a:r>
            </a:p>
          </p:txBody>
        </p:sp>
        <p:sp>
          <p:nvSpPr>
            <p:cNvPr id="97288" name="AutoShape 9"/>
            <p:cNvSpPr>
              <a:spLocks noChangeArrowheads="1"/>
            </p:cNvSpPr>
            <p:nvPr/>
          </p:nvSpPr>
          <p:spPr bwMode="auto">
            <a:xfrm>
              <a:off x="1429" y="890"/>
              <a:ext cx="2903" cy="2676"/>
            </a:xfrm>
            <a:prstGeom prst="irregularSeal1">
              <a:avLst/>
            </a:prstGeom>
            <a:noFill/>
            <a:ln w="38100">
              <a:solidFill>
                <a:srgbClr val="000080"/>
              </a:solidFill>
              <a:miter lim="800000"/>
              <a:headEnd/>
              <a:tailEnd/>
            </a:ln>
          </p:spPr>
          <p:txBody>
            <a:bodyPr wrap="none" anchor="ctr"/>
            <a:lstStyle/>
            <a:p>
              <a:endParaRPr lang="es-US" dirty="0">
                <a:latin typeface="Calibri" pitchFamily="34" charset="0"/>
              </a:endParaRPr>
            </a:p>
          </p:txBody>
        </p:sp>
      </p:grpSp>
      <p:sp>
        <p:nvSpPr>
          <p:cNvPr id="220174" name="Text Box 14"/>
          <p:cNvSpPr txBox="1">
            <a:spLocks noChangeArrowheads="1"/>
          </p:cNvSpPr>
          <p:nvPr/>
        </p:nvSpPr>
        <p:spPr bwMode="auto">
          <a:xfrm>
            <a:off x="457200" y="228600"/>
            <a:ext cx="8382000" cy="1066800"/>
          </a:xfrm>
          <a:prstGeom prst="rect">
            <a:avLst/>
          </a:prstGeom>
          <a:noFill/>
          <a:ln w="9525">
            <a:noFill/>
            <a:miter lim="800000"/>
            <a:headEnd/>
            <a:tailEnd/>
          </a:ln>
          <a:effectLst/>
        </p:spPr>
        <p:txBody>
          <a:bodyPr>
            <a:spAutoFit/>
          </a:bodyPr>
          <a:lstStyle/>
          <a:p>
            <a:pPr algn="ctr">
              <a:spcBef>
                <a:spcPct val="50000"/>
              </a:spcBef>
            </a:pPr>
            <a:r>
              <a:rPr lang="es-ES" sz="3200" b="1" dirty="0">
                <a:solidFill>
                  <a:srgbClr val="0000FF"/>
                </a:solidFill>
                <a:effectLst>
                  <a:outerShdw blurRad="38100" dist="38100" dir="2700000" algn="tl">
                    <a:srgbClr val="C0C0C0"/>
                  </a:outerShdw>
                </a:effectLst>
                <a:latin typeface="Berlin Sans FB Demi" pitchFamily="34" charset="0"/>
              </a:rPr>
              <a:t>¿Por qué el modelo energético actual es insostenible?</a:t>
            </a:r>
            <a:endParaRPr lang="es-ES" sz="3200" dirty="0">
              <a:solidFill>
                <a:srgbClr val="0000FF"/>
              </a:solidFill>
              <a:latin typeface="Berlin Sans FB Demi" pitchFamily="34" charset="0"/>
            </a:endParaRPr>
          </a:p>
        </p:txBody>
      </p:sp>
      <p:sp>
        <p:nvSpPr>
          <p:cNvPr id="220176" name="Text Box 16"/>
          <p:cNvSpPr txBox="1">
            <a:spLocks noChangeArrowheads="1"/>
          </p:cNvSpPr>
          <p:nvPr/>
        </p:nvSpPr>
        <p:spPr bwMode="auto">
          <a:xfrm>
            <a:off x="357188" y="5072063"/>
            <a:ext cx="8501062" cy="13843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ES" sz="2800" b="1" dirty="0">
                <a:solidFill>
                  <a:srgbClr val="FF0000"/>
                </a:solidFill>
                <a:effectLst>
                  <a:outerShdw blurRad="38100" dist="38100" dir="2700000" algn="tl">
                    <a:srgbClr val="C0C0C0"/>
                  </a:outerShdw>
                </a:effectLst>
                <a:latin typeface="Berlin Sans FB Demi" pitchFamily="34" charset="0"/>
              </a:rPr>
              <a:t>Resulta imprescindible un cambio hacia un MODELO DE DESARROLLO ENERGETICO SOSTENIBLE</a:t>
            </a:r>
          </a:p>
        </p:txBody>
      </p:sp>
      <p:sp>
        <p:nvSpPr>
          <p:cNvPr id="13" name="12 Marcador de número de diapositiva"/>
          <p:cNvSpPr>
            <a:spLocks noGrp="1"/>
          </p:cNvSpPr>
          <p:nvPr>
            <p:ph type="sldNum" sz="quarter" idx="12"/>
          </p:nvPr>
        </p:nvSpPr>
        <p:spPr/>
        <p:txBody>
          <a:bodyPr/>
          <a:lstStyle/>
          <a:p>
            <a:pPr>
              <a:defRPr/>
            </a:pPr>
            <a:fld id="{9CD7693D-2C57-44BC-A37D-3E165A7D3AF8}" type="slidenum">
              <a:rPr lang="es-ES" smtClean="0"/>
              <a:pPr>
                <a:defRPr/>
              </a:pPr>
              <a:t>20</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20166"/>
                                        </p:tgtEl>
                                        <p:attrNameLst>
                                          <p:attrName>style.visibility</p:attrName>
                                        </p:attrNameLst>
                                      </p:cBhvr>
                                      <p:to>
                                        <p:strVal val="visible"/>
                                      </p:to>
                                    </p:set>
                                    <p:anim calcmode="lin" valueType="num">
                                      <p:cBhvr>
                                        <p:cTn id="14" dur="1000" fill="hold"/>
                                        <p:tgtEl>
                                          <p:spTgt spid="220166"/>
                                        </p:tgtEl>
                                        <p:attrNameLst>
                                          <p:attrName>ppt_w</p:attrName>
                                        </p:attrNameLst>
                                      </p:cBhvr>
                                      <p:tavLst>
                                        <p:tav tm="0">
                                          <p:val>
                                            <p:strVal val="#ppt_w*0.70"/>
                                          </p:val>
                                        </p:tav>
                                        <p:tav tm="100000">
                                          <p:val>
                                            <p:strVal val="#ppt_w"/>
                                          </p:val>
                                        </p:tav>
                                      </p:tavLst>
                                    </p:anim>
                                    <p:anim calcmode="lin" valueType="num">
                                      <p:cBhvr>
                                        <p:cTn id="15" dur="1000" fill="hold"/>
                                        <p:tgtEl>
                                          <p:spTgt spid="220166"/>
                                        </p:tgtEl>
                                        <p:attrNameLst>
                                          <p:attrName>ppt_h</p:attrName>
                                        </p:attrNameLst>
                                      </p:cBhvr>
                                      <p:tavLst>
                                        <p:tav tm="0">
                                          <p:val>
                                            <p:strVal val="#ppt_h"/>
                                          </p:val>
                                        </p:tav>
                                        <p:tav tm="100000">
                                          <p:val>
                                            <p:strVal val="#ppt_h"/>
                                          </p:val>
                                        </p:tav>
                                      </p:tavLst>
                                    </p:anim>
                                    <p:animEffect transition="in" filter="fade">
                                      <p:cBhvr>
                                        <p:cTn id="16" dur="1000"/>
                                        <p:tgtEl>
                                          <p:spTgt spid="22016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20167"/>
                                        </p:tgtEl>
                                        <p:attrNameLst>
                                          <p:attrName>style.visibility</p:attrName>
                                        </p:attrNameLst>
                                      </p:cBhvr>
                                      <p:to>
                                        <p:strVal val="visible"/>
                                      </p:to>
                                    </p:set>
                                    <p:anim calcmode="lin" valueType="num">
                                      <p:cBhvr>
                                        <p:cTn id="21" dur="1000" fill="hold"/>
                                        <p:tgtEl>
                                          <p:spTgt spid="220167"/>
                                        </p:tgtEl>
                                        <p:attrNameLst>
                                          <p:attrName>ppt_w</p:attrName>
                                        </p:attrNameLst>
                                      </p:cBhvr>
                                      <p:tavLst>
                                        <p:tav tm="0">
                                          <p:val>
                                            <p:strVal val="#ppt_w*0.70"/>
                                          </p:val>
                                        </p:tav>
                                        <p:tav tm="100000">
                                          <p:val>
                                            <p:strVal val="#ppt_w"/>
                                          </p:val>
                                        </p:tav>
                                      </p:tavLst>
                                    </p:anim>
                                    <p:anim calcmode="lin" valueType="num">
                                      <p:cBhvr>
                                        <p:cTn id="22" dur="1000" fill="hold"/>
                                        <p:tgtEl>
                                          <p:spTgt spid="220167"/>
                                        </p:tgtEl>
                                        <p:attrNameLst>
                                          <p:attrName>ppt_h</p:attrName>
                                        </p:attrNameLst>
                                      </p:cBhvr>
                                      <p:tavLst>
                                        <p:tav tm="0">
                                          <p:val>
                                            <p:strVal val="#ppt_h"/>
                                          </p:val>
                                        </p:tav>
                                        <p:tav tm="100000">
                                          <p:val>
                                            <p:strVal val="#ppt_h"/>
                                          </p:val>
                                        </p:tav>
                                      </p:tavLst>
                                    </p:anim>
                                    <p:animEffect transition="in" filter="fade">
                                      <p:cBhvr>
                                        <p:cTn id="23" dur="1000"/>
                                        <p:tgtEl>
                                          <p:spTgt spid="22016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20164"/>
                                        </p:tgtEl>
                                        <p:attrNameLst>
                                          <p:attrName>style.visibility</p:attrName>
                                        </p:attrNameLst>
                                      </p:cBhvr>
                                      <p:to>
                                        <p:strVal val="visible"/>
                                      </p:to>
                                    </p:set>
                                    <p:anim calcmode="lin" valueType="num">
                                      <p:cBhvr>
                                        <p:cTn id="28" dur="1000" fill="hold"/>
                                        <p:tgtEl>
                                          <p:spTgt spid="220164"/>
                                        </p:tgtEl>
                                        <p:attrNameLst>
                                          <p:attrName>ppt_w</p:attrName>
                                        </p:attrNameLst>
                                      </p:cBhvr>
                                      <p:tavLst>
                                        <p:tav tm="0">
                                          <p:val>
                                            <p:strVal val="#ppt_w*0.70"/>
                                          </p:val>
                                        </p:tav>
                                        <p:tav tm="100000">
                                          <p:val>
                                            <p:strVal val="#ppt_w"/>
                                          </p:val>
                                        </p:tav>
                                      </p:tavLst>
                                    </p:anim>
                                    <p:anim calcmode="lin" valueType="num">
                                      <p:cBhvr>
                                        <p:cTn id="29" dur="1000" fill="hold"/>
                                        <p:tgtEl>
                                          <p:spTgt spid="220164"/>
                                        </p:tgtEl>
                                        <p:attrNameLst>
                                          <p:attrName>ppt_h</p:attrName>
                                        </p:attrNameLst>
                                      </p:cBhvr>
                                      <p:tavLst>
                                        <p:tav tm="0">
                                          <p:val>
                                            <p:strVal val="#ppt_h"/>
                                          </p:val>
                                        </p:tav>
                                        <p:tav tm="100000">
                                          <p:val>
                                            <p:strVal val="#ppt_h"/>
                                          </p:val>
                                        </p:tav>
                                      </p:tavLst>
                                    </p:anim>
                                    <p:animEffect transition="in" filter="fade">
                                      <p:cBhvr>
                                        <p:cTn id="30" dur="1000"/>
                                        <p:tgtEl>
                                          <p:spTgt spid="22016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20165"/>
                                        </p:tgtEl>
                                        <p:attrNameLst>
                                          <p:attrName>style.visibility</p:attrName>
                                        </p:attrNameLst>
                                      </p:cBhvr>
                                      <p:to>
                                        <p:strVal val="visible"/>
                                      </p:to>
                                    </p:set>
                                    <p:anim calcmode="lin" valueType="num">
                                      <p:cBhvr>
                                        <p:cTn id="35" dur="1000" fill="hold"/>
                                        <p:tgtEl>
                                          <p:spTgt spid="220165"/>
                                        </p:tgtEl>
                                        <p:attrNameLst>
                                          <p:attrName>ppt_w</p:attrName>
                                        </p:attrNameLst>
                                      </p:cBhvr>
                                      <p:tavLst>
                                        <p:tav tm="0">
                                          <p:val>
                                            <p:strVal val="#ppt_w*0.70"/>
                                          </p:val>
                                        </p:tav>
                                        <p:tav tm="100000">
                                          <p:val>
                                            <p:strVal val="#ppt_w"/>
                                          </p:val>
                                        </p:tav>
                                      </p:tavLst>
                                    </p:anim>
                                    <p:anim calcmode="lin" valueType="num">
                                      <p:cBhvr>
                                        <p:cTn id="36" dur="1000" fill="hold"/>
                                        <p:tgtEl>
                                          <p:spTgt spid="220165"/>
                                        </p:tgtEl>
                                        <p:attrNameLst>
                                          <p:attrName>ppt_h</p:attrName>
                                        </p:attrNameLst>
                                      </p:cBhvr>
                                      <p:tavLst>
                                        <p:tav tm="0">
                                          <p:val>
                                            <p:strVal val="#ppt_h"/>
                                          </p:val>
                                        </p:tav>
                                        <p:tav tm="100000">
                                          <p:val>
                                            <p:strVal val="#ppt_h"/>
                                          </p:val>
                                        </p:tav>
                                      </p:tavLst>
                                    </p:anim>
                                    <p:animEffect transition="in" filter="fade">
                                      <p:cBhvr>
                                        <p:cTn id="37" dur="1000"/>
                                        <p:tgtEl>
                                          <p:spTgt spid="22016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0176"/>
                                        </p:tgtEl>
                                        <p:attrNameLst>
                                          <p:attrName>style.visibility</p:attrName>
                                        </p:attrNameLst>
                                      </p:cBhvr>
                                      <p:to>
                                        <p:strVal val="visible"/>
                                      </p:to>
                                    </p:set>
                                    <p:anim calcmode="lin" valueType="num">
                                      <p:cBhvr additive="base">
                                        <p:cTn id="42" dur="500" fill="hold"/>
                                        <p:tgtEl>
                                          <p:spTgt spid="220176"/>
                                        </p:tgtEl>
                                        <p:attrNameLst>
                                          <p:attrName>ppt_x</p:attrName>
                                        </p:attrNameLst>
                                      </p:cBhvr>
                                      <p:tavLst>
                                        <p:tav tm="0">
                                          <p:val>
                                            <p:strVal val="#ppt_x"/>
                                          </p:val>
                                        </p:tav>
                                        <p:tav tm="100000">
                                          <p:val>
                                            <p:strVal val="#ppt_x"/>
                                          </p:val>
                                        </p:tav>
                                      </p:tavLst>
                                    </p:anim>
                                    <p:anim calcmode="lin" valueType="num">
                                      <p:cBhvr additive="base">
                                        <p:cTn id="43" dur="500" fill="hold"/>
                                        <p:tgtEl>
                                          <p:spTgt spid="220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p:bldP spid="220165" grpId="0"/>
      <p:bldP spid="220166" grpId="0"/>
      <p:bldP spid="220167" grpId="0"/>
      <p:bldP spid="22017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ChangeAspect="1" noChangeArrowheads="1"/>
          </p:cNvPicPr>
          <p:nvPr/>
        </p:nvPicPr>
        <p:blipFill>
          <a:blip r:embed="rId3" cstate="print"/>
          <a:srcRect/>
          <a:stretch>
            <a:fillRect/>
          </a:stretch>
        </p:blipFill>
        <p:spPr bwMode="auto">
          <a:xfrm>
            <a:off x="144463" y="260350"/>
            <a:ext cx="8820150" cy="6330950"/>
          </a:xfrm>
          <a:prstGeom prst="rect">
            <a:avLst/>
          </a:prstGeom>
          <a:noFill/>
          <a:ln w="9525">
            <a:noFill/>
            <a:round/>
            <a:headEnd/>
            <a:tailEnd/>
          </a:ln>
        </p:spPr>
      </p:pic>
      <p:sp>
        <p:nvSpPr>
          <p:cNvPr id="3" name="2 Marcador de número de diapositiva"/>
          <p:cNvSpPr>
            <a:spLocks noGrp="1"/>
          </p:cNvSpPr>
          <p:nvPr>
            <p:ph type="sldNum" sz="quarter" idx="12"/>
          </p:nvPr>
        </p:nvSpPr>
        <p:spPr/>
        <p:txBody>
          <a:bodyPr/>
          <a:lstStyle/>
          <a:p>
            <a:pPr>
              <a:defRPr/>
            </a:pPr>
            <a:fld id="{8950F93B-2936-4D32-8690-C4DACCD77AA0}" type="slidenum">
              <a:rPr lang="es-ES" smtClean="0"/>
              <a:pPr>
                <a:defRPr/>
              </a:pPr>
              <a:t>21</a:t>
            </a:fld>
            <a:endParaRPr lang="es-E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3" cstate="print"/>
          <a:srcRect/>
          <a:stretch>
            <a:fillRect/>
          </a:stretch>
        </p:blipFill>
        <p:spPr bwMode="auto">
          <a:xfrm>
            <a:off x="0" y="188913"/>
            <a:ext cx="9144000" cy="6491287"/>
          </a:xfrm>
          <a:prstGeom prst="rect">
            <a:avLst/>
          </a:prstGeom>
          <a:noFill/>
          <a:ln w="9525">
            <a:noFill/>
            <a:round/>
            <a:headEnd/>
            <a:tailEnd/>
          </a:ln>
        </p:spPr>
      </p:pic>
      <p:sp>
        <p:nvSpPr>
          <p:cNvPr id="3" name="2 Marcador de número de diapositiva"/>
          <p:cNvSpPr>
            <a:spLocks noGrp="1"/>
          </p:cNvSpPr>
          <p:nvPr>
            <p:ph type="sldNum" sz="quarter" idx="12"/>
          </p:nvPr>
        </p:nvSpPr>
        <p:spPr/>
        <p:txBody>
          <a:bodyPr/>
          <a:lstStyle/>
          <a:p>
            <a:pPr>
              <a:defRPr/>
            </a:pPr>
            <a:fld id="{8950F93B-2936-4D32-8690-C4DACCD77AA0}" type="slidenum">
              <a:rPr lang="es-ES" smtClean="0"/>
              <a:pPr>
                <a:defRPr/>
              </a:pPr>
              <a:t>22</a:t>
            </a:fld>
            <a:endParaRPr lang="es-E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noChangeArrowheads="1"/>
          </p:cNvPicPr>
          <p:nvPr/>
        </p:nvPicPr>
        <p:blipFill>
          <a:blip r:embed="rId3" cstate="print"/>
          <a:srcRect/>
          <a:stretch>
            <a:fillRect/>
          </a:stretch>
        </p:blipFill>
        <p:spPr bwMode="auto">
          <a:xfrm>
            <a:off x="0" y="115888"/>
            <a:ext cx="9144000" cy="6550025"/>
          </a:xfrm>
          <a:prstGeom prst="rect">
            <a:avLst/>
          </a:prstGeom>
          <a:noFill/>
          <a:ln w="9525">
            <a:noFill/>
            <a:round/>
            <a:headEnd/>
            <a:tailEnd/>
          </a:ln>
        </p:spPr>
      </p:pic>
      <p:sp>
        <p:nvSpPr>
          <p:cNvPr id="3" name="2 Marcador de número de diapositiva"/>
          <p:cNvSpPr>
            <a:spLocks noGrp="1"/>
          </p:cNvSpPr>
          <p:nvPr>
            <p:ph type="sldNum" sz="quarter" idx="12"/>
          </p:nvPr>
        </p:nvSpPr>
        <p:spPr/>
        <p:txBody>
          <a:bodyPr/>
          <a:lstStyle/>
          <a:p>
            <a:pPr>
              <a:defRPr/>
            </a:pPr>
            <a:fld id="{8950F93B-2936-4D32-8690-C4DACCD77AA0}" type="slidenum">
              <a:rPr lang="es-ES" smtClean="0"/>
              <a:pPr>
                <a:defRPr/>
              </a:pPr>
              <a:t>23</a:t>
            </a:fld>
            <a:endParaRPr lang="es-E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1" name="Text Box 3"/>
          <p:cNvSpPr txBox="1">
            <a:spLocks noChangeArrowheads="1"/>
          </p:cNvSpPr>
          <p:nvPr/>
        </p:nvSpPr>
        <p:spPr bwMode="auto">
          <a:xfrm>
            <a:off x="0" y="74613"/>
            <a:ext cx="9144000" cy="1373187"/>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s-ES" sz="2800" b="1" dirty="0">
                <a:solidFill>
                  <a:srgbClr val="FF0000"/>
                </a:solidFill>
                <a:effectLst>
                  <a:outerShdw blurRad="38100" dist="38100" dir="2700000" algn="tl">
                    <a:srgbClr val="C0C0C0"/>
                  </a:outerShdw>
                </a:effectLst>
                <a:latin typeface="Berlin Sans FB Demi" pitchFamily="34" charset="0"/>
              </a:rPr>
              <a:t>Factores Claves en la estrategia propuesta por la Agencia Internacional de Energía para la Reducción de la Emisiones de CO</a:t>
            </a:r>
            <a:r>
              <a:rPr lang="es-ES" sz="2800" b="1" baseline="-25000" dirty="0">
                <a:solidFill>
                  <a:srgbClr val="FF0000"/>
                </a:solidFill>
                <a:effectLst>
                  <a:outerShdw blurRad="38100" dist="38100" dir="2700000" algn="tl">
                    <a:srgbClr val="C0C0C0"/>
                  </a:outerShdw>
                </a:effectLst>
                <a:latin typeface="Berlin Sans FB Demi" pitchFamily="34" charset="0"/>
              </a:rPr>
              <a:t>2</a:t>
            </a:r>
            <a:r>
              <a:rPr lang="es-ES" sz="2800" b="1" dirty="0">
                <a:solidFill>
                  <a:srgbClr val="FF0000"/>
                </a:solidFill>
                <a:effectLst>
                  <a:outerShdw blurRad="38100" dist="38100" dir="2700000" algn="tl">
                    <a:srgbClr val="C0C0C0"/>
                  </a:outerShdw>
                </a:effectLst>
                <a:latin typeface="Berlin Sans FB Demi" pitchFamily="34" charset="0"/>
              </a:rPr>
              <a:t> hasta el año 2030</a:t>
            </a:r>
            <a:endParaRPr lang="es-ES" sz="2800" b="1" baseline="-25000" dirty="0">
              <a:solidFill>
                <a:srgbClr val="FF0000"/>
              </a:solidFill>
              <a:effectLst>
                <a:outerShdw blurRad="38100" dist="38100" dir="2700000" algn="tl">
                  <a:srgbClr val="C0C0C0"/>
                </a:outerShdw>
              </a:effectLst>
              <a:latin typeface="Berlin Sans FB Demi" pitchFamily="34" charset="0"/>
            </a:endParaRPr>
          </a:p>
        </p:txBody>
      </p:sp>
      <p:sp>
        <p:nvSpPr>
          <p:cNvPr id="99331" name="Text Box 4"/>
          <p:cNvSpPr txBox="1">
            <a:spLocks noChangeArrowheads="1"/>
          </p:cNvSpPr>
          <p:nvPr/>
        </p:nvSpPr>
        <p:spPr bwMode="auto">
          <a:xfrm>
            <a:off x="838200" y="1676400"/>
            <a:ext cx="7467600" cy="3009900"/>
          </a:xfrm>
          <a:prstGeom prst="rect">
            <a:avLst/>
          </a:prstGeom>
          <a:noFill/>
          <a:ln w="9525">
            <a:noFill/>
            <a:miter lim="800000"/>
            <a:headEnd/>
            <a:tailEnd/>
          </a:ln>
        </p:spPr>
        <p:txBody>
          <a:bodyPr>
            <a:spAutoFit/>
          </a:bodyPr>
          <a:lstStyle/>
          <a:p>
            <a:pPr marL="457200" indent="-457200" algn="just" eaLnBrk="0" fontAlgn="auto" hangingPunct="0">
              <a:lnSpc>
                <a:spcPct val="90000"/>
              </a:lnSpc>
              <a:spcBef>
                <a:spcPct val="50000"/>
              </a:spcBef>
              <a:spcAft>
                <a:spcPts val="0"/>
              </a:spcAft>
              <a:buFontTx/>
              <a:buAutoNum type="arabicPeriod"/>
              <a:defRPr/>
            </a:pPr>
            <a:r>
              <a:rPr lang="es-ES" sz="2400" b="1" dirty="0">
                <a:solidFill>
                  <a:srgbClr val="0000FF"/>
                </a:solidFill>
                <a:effectLst>
                  <a:outerShdw blurRad="38100" dist="38100" dir="2700000" algn="tl">
                    <a:srgbClr val="000000">
                      <a:alpha val="43137"/>
                    </a:srgbClr>
                  </a:outerShdw>
                </a:effectLst>
                <a:latin typeface="Berlin Sans FB Demi" pitchFamily="34" charset="0"/>
              </a:rPr>
              <a:t>Incremento de la Energía Nuclear: 10 %</a:t>
            </a:r>
          </a:p>
          <a:p>
            <a:pPr marL="457200" indent="-457200" algn="just" eaLnBrk="0" fontAlgn="auto" hangingPunct="0">
              <a:lnSpc>
                <a:spcPct val="90000"/>
              </a:lnSpc>
              <a:spcBef>
                <a:spcPct val="50000"/>
              </a:spcBef>
              <a:spcAft>
                <a:spcPts val="0"/>
              </a:spcAft>
              <a:buFontTx/>
              <a:buAutoNum type="arabicPeriod"/>
              <a:defRPr/>
            </a:pPr>
            <a:r>
              <a:rPr lang="es-ES" sz="2400" b="1" u="sng" dirty="0">
                <a:solidFill>
                  <a:srgbClr val="FF0000"/>
                </a:solidFill>
                <a:effectLst>
                  <a:outerShdw blurRad="38100" dist="38100" dir="2700000" algn="tl">
                    <a:srgbClr val="000000">
                      <a:alpha val="43137"/>
                    </a:srgbClr>
                  </a:outerShdw>
                </a:effectLst>
                <a:latin typeface="Berlin Sans FB Demi" pitchFamily="34" charset="0"/>
              </a:rPr>
              <a:t>Incremento de Energías Renovables: 12 %</a:t>
            </a:r>
          </a:p>
          <a:p>
            <a:pPr marL="457200" indent="-457200" algn="just" eaLnBrk="0" fontAlgn="auto" hangingPunct="0">
              <a:lnSpc>
                <a:spcPct val="90000"/>
              </a:lnSpc>
              <a:spcBef>
                <a:spcPct val="50000"/>
              </a:spcBef>
              <a:spcAft>
                <a:spcPts val="0"/>
              </a:spcAft>
              <a:buFontTx/>
              <a:buAutoNum type="arabicPeriod"/>
              <a:defRPr/>
            </a:pPr>
            <a:r>
              <a:rPr lang="es-ES" sz="2400" b="1" dirty="0">
                <a:solidFill>
                  <a:srgbClr val="0000FF"/>
                </a:solidFill>
                <a:effectLst>
                  <a:outerShdw blurRad="38100" dist="38100" dir="2700000" algn="tl">
                    <a:srgbClr val="000000">
                      <a:alpha val="43137"/>
                    </a:srgbClr>
                  </a:outerShdw>
                </a:effectLst>
                <a:latin typeface="Berlin Sans FB Demi" pitchFamily="34" charset="0"/>
              </a:rPr>
              <a:t>Incremento de Eficiencia Energética: 78 %</a:t>
            </a:r>
          </a:p>
          <a:p>
            <a:pPr marL="914400" lvl="1" indent="-457200" algn="just" eaLnBrk="0" fontAlgn="auto" hangingPunct="0">
              <a:lnSpc>
                <a:spcPct val="90000"/>
              </a:lnSpc>
              <a:spcBef>
                <a:spcPct val="50000"/>
              </a:spcBef>
              <a:spcAft>
                <a:spcPts val="0"/>
              </a:spcAft>
              <a:buFontTx/>
              <a:buChar char="•"/>
              <a:defRPr/>
            </a:pPr>
            <a:r>
              <a:rPr lang="es-ES" sz="2400" b="1" dirty="0">
                <a:solidFill>
                  <a:srgbClr val="0000FF"/>
                </a:solidFill>
                <a:effectLst>
                  <a:outerShdw blurRad="38100" dist="38100" dir="2700000" algn="tl">
                    <a:srgbClr val="000000">
                      <a:alpha val="43137"/>
                    </a:srgbClr>
                  </a:outerShdw>
                </a:effectLst>
                <a:latin typeface="Berlin Sans FB Demi" pitchFamily="34" charset="0"/>
              </a:rPr>
              <a:t> en las Plantas Generadoras: 13 %</a:t>
            </a:r>
          </a:p>
          <a:p>
            <a:pPr marL="914400" lvl="1" indent="-457200" algn="just" eaLnBrk="0" fontAlgn="auto" hangingPunct="0">
              <a:lnSpc>
                <a:spcPct val="90000"/>
              </a:lnSpc>
              <a:spcBef>
                <a:spcPct val="50000"/>
              </a:spcBef>
              <a:spcAft>
                <a:spcPts val="0"/>
              </a:spcAft>
              <a:buFontTx/>
              <a:buChar char="•"/>
              <a:defRPr/>
            </a:pPr>
            <a:r>
              <a:rPr lang="es-ES" sz="2400" b="1" dirty="0">
                <a:solidFill>
                  <a:srgbClr val="0000FF"/>
                </a:solidFill>
                <a:effectLst>
                  <a:outerShdw blurRad="38100" dist="38100" dir="2700000" algn="tl">
                    <a:srgbClr val="000000">
                      <a:alpha val="43137"/>
                    </a:srgbClr>
                  </a:outerShdw>
                </a:effectLst>
                <a:latin typeface="Berlin Sans FB Demi" pitchFamily="34" charset="0"/>
              </a:rPr>
              <a:t> en el uso final de la electricidad: 29 %</a:t>
            </a:r>
          </a:p>
          <a:p>
            <a:pPr marL="914400" lvl="1" indent="-457200" algn="just" eaLnBrk="0" fontAlgn="auto" hangingPunct="0">
              <a:lnSpc>
                <a:spcPct val="90000"/>
              </a:lnSpc>
              <a:spcBef>
                <a:spcPct val="50000"/>
              </a:spcBef>
              <a:spcAft>
                <a:spcPts val="0"/>
              </a:spcAft>
              <a:buFontTx/>
              <a:buChar char="•"/>
              <a:defRPr/>
            </a:pPr>
            <a:r>
              <a:rPr lang="es-ES" sz="2400" b="1" dirty="0">
                <a:solidFill>
                  <a:srgbClr val="0000FF"/>
                </a:solidFill>
                <a:effectLst>
                  <a:outerShdw blurRad="38100" dist="38100" dir="2700000" algn="tl">
                    <a:srgbClr val="000000">
                      <a:alpha val="43137"/>
                    </a:srgbClr>
                  </a:outerShdw>
                </a:effectLst>
                <a:latin typeface="Berlin Sans FB Demi" pitchFamily="34" charset="0"/>
              </a:rPr>
              <a:t> en el uso final de los </a:t>
            </a:r>
            <a:r>
              <a:rPr lang="es-ES" sz="2400" b="1" dirty="0" err="1">
                <a:solidFill>
                  <a:srgbClr val="0000FF"/>
                </a:solidFill>
                <a:effectLst>
                  <a:outerShdw blurRad="38100" dist="38100" dir="2700000" algn="tl">
                    <a:srgbClr val="000000">
                      <a:alpha val="43137"/>
                    </a:srgbClr>
                  </a:outerShdw>
                </a:effectLst>
                <a:latin typeface="Berlin Sans FB Demi" pitchFamily="34" charset="0"/>
              </a:rPr>
              <a:t>comb</a:t>
            </a:r>
            <a:r>
              <a:rPr lang="es-ES" sz="2400" b="1" dirty="0">
                <a:solidFill>
                  <a:srgbClr val="0000FF"/>
                </a:solidFill>
                <a:effectLst>
                  <a:outerShdw blurRad="38100" dist="38100" dir="2700000" algn="tl">
                    <a:srgbClr val="000000">
                      <a:alpha val="43137"/>
                    </a:srgbClr>
                  </a:outerShdw>
                </a:effectLst>
                <a:latin typeface="Berlin Sans FB Demi" pitchFamily="34" charset="0"/>
              </a:rPr>
              <a:t>. fósiles: 36 %</a:t>
            </a:r>
          </a:p>
        </p:txBody>
      </p:sp>
      <p:sp>
        <p:nvSpPr>
          <p:cNvPr id="360453" name="Text Box 5"/>
          <p:cNvSpPr txBox="1">
            <a:spLocks noChangeArrowheads="1"/>
          </p:cNvSpPr>
          <p:nvPr/>
        </p:nvSpPr>
        <p:spPr bwMode="auto">
          <a:xfrm>
            <a:off x="457200" y="4876800"/>
            <a:ext cx="8382000" cy="1200150"/>
          </a:xfrm>
          <a:prstGeom prst="rect">
            <a:avLst/>
          </a:prstGeom>
          <a:noFill/>
          <a:ln w="9525">
            <a:noFill/>
            <a:miter lim="800000"/>
            <a:headEnd/>
            <a:tailEnd/>
          </a:ln>
          <a:effectLst/>
        </p:spPr>
        <p:txBody>
          <a:bodyPr>
            <a:spAutoFit/>
          </a:bodyPr>
          <a:lstStyle/>
          <a:p>
            <a:pPr algn="just" eaLnBrk="0" fontAlgn="auto" hangingPunct="0">
              <a:spcBef>
                <a:spcPct val="50000"/>
              </a:spcBef>
              <a:spcAft>
                <a:spcPts val="0"/>
              </a:spcAft>
              <a:defRPr/>
            </a:pPr>
            <a:r>
              <a:rPr lang="es-ES" sz="2400" b="1" dirty="0">
                <a:solidFill>
                  <a:srgbClr val="000099"/>
                </a:solidFill>
                <a:effectLst>
                  <a:outerShdw blurRad="38100" dist="38100" dir="2700000" algn="tl">
                    <a:srgbClr val="C0C0C0"/>
                  </a:outerShdw>
                </a:effectLst>
                <a:latin typeface="+mn-lt"/>
              </a:rPr>
              <a:t>El incremento de la Eficiencia Energética podría contribuir a la reducción de más de las dos terceras partes de las emisiones de CO</a:t>
            </a:r>
            <a:r>
              <a:rPr lang="es-ES" sz="2400" b="1" baseline="-25000" dirty="0">
                <a:solidFill>
                  <a:srgbClr val="000099"/>
                </a:solidFill>
                <a:effectLst>
                  <a:outerShdw blurRad="38100" dist="38100" dir="2700000" algn="tl">
                    <a:srgbClr val="C0C0C0"/>
                  </a:outerShdw>
                </a:effectLst>
                <a:latin typeface="+mn-lt"/>
              </a:rPr>
              <a:t>2</a:t>
            </a:r>
            <a:r>
              <a:rPr lang="es-ES" sz="2400" b="1" dirty="0">
                <a:solidFill>
                  <a:srgbClr val="000099"/>
                </a:solidFill>
                <a:effectLst>
                  <a:outerShdw blurRad="38100" dist="38100" dir="2700000" algn="tl">
                    <a:srgbClr val="C0C0C0"/>
                  </a:outerShdw>
                </a:effectLst>
                <a:latin typeface="+mn-lt"/>
              </a:rPr>
              <a:t> hasta el año 2030. </a:t>
            </a:r>
          </a:p>
        </p:txBody>
      </p:sp>
      <p:sp>
        <p:nvSpPr>
          <p:cNvPr id="11269" name="Text Box 6"/>
          <p:cNvSpPr txBox="1">
            <a:spLocks noChangeArrowheads="1"/>
          </p:cNvSpPr>
          <p:nvPr/>
        </p:nvSpPr>
        <p:spPr bwMode="auto">
          <a:xfrm>
            <a:off x="685800" y="6027003"/>
            <a:ext cx="8001000" cy="830997"/>
          </a:xfrm>
          <a:prstGeom prst="rect">
            <a:avLst/>
          </a:prstGeom>
          <a:noFill/>
          <a:ln w="9525">
            <a:noFill/>
            <a:miter lim="800000"/>
            <a:headEnd/>
            <a:tailEnd/>
          </a:ln>
        </p:spPr>
        <p:txBody>
          <a:bodyPr wrap="square">
            <a:spAutoFit/>
          </a:bodyPr>
          <a:lstStyle/>
          <a:p>
            <a:pPr algn="just" eaLnBrk="0" hangingPunct="0">
              <a:spcBef>
                <a:spcPct val="50000"/>
              </a:spcBef>
            </a:pPr>
            <a:r>
              <a:rPr lang="es-ES" sz="2400" b="1" u="sng" dirty="0">
                <a:solidFill>
                  <a:srgbClr val="FF0000"/>
                </a:solidFill>
                <a:latin typeface="Berlin Sans FB Demi" pitchFamily="34" charset="0"/>
              </a:rPr>
              <a:t>Fuente: </a:t>
            </a:r>
            <a:r>
              <a:rPr lang="es-ES" sz="2400" b="1" u="sng" dirty="0" err="1">
                <a:solidFill>
                  <a:srgbClr val="FF0000"/>
                </a:solidFill>
                <a:latin typeface="Berlin Sans FB Demi" pitchFamily="34" charset="0"/>
              </a:rPr>
              <a:t>World</a:t>
            </a:r>
            <a:r>
              <a:rPr lang="es-ES" sz="2400" b="1" u="sng" dirty="0">
                <a:solidFill>
                  <a:srgbClr val="FF0000"/>
                </a:solidFill>
                <a:latin typeface="Berlin Sans FB Demi" pitchFamily="34" charset="0"/>
              </a:rPr>
              <a:t> </a:t>
            </a:r>
            <a:r>
              <a:rPr lang="es-ES" sz="2400" b="1" u="sng" dirty="0" err="1">
                <a:solidFill>
                  <a:srgbClr val="FF0000"/>
                </a:solidFill>
                <a:latin typeface="Berlin Sans FB Demi" pitchFamily="34" charset="0"/>
              </a:rPr>
              <a:t>Energy</a:t>
            </a:r>
            <a:r>
              <a:rPr lang="es-ES" sz="2400" b="1" u="sng" dirty="0">
                <a:solidFill>
                  <a:srgbClr val="FF0000"/>
                </a:solidFill>
                <a:latin typeface="Berlin Sans FB Demi" pitchFamily="34" charset="0"/>
              </a:rPr>
              <a:t> Outlook 2006. IEA, </a:t>
            </a:r>
            <a:r>
              <a:rPr lang="es-ES" sz="2400" b="1" u="sng" dirty="0" err="1">
                <a:solidFill>
                  <a:srgbClr val="FF0000"/>
                </a:solidFill>
                <a:latin typeface="Berlin Sans FB Demi" pitchFamily="34" charset="0"/>
              </a:rPr>
              <a:t>november</a:t>
            </a:r>
            <a:r>
              <a:rPr lang="es-ES" sz="2400" b="1" u="sng" dirty="0">
                <a:solidFill>
                  <a:srgbClr val="FF0000"/>
                </a:solidFill>
                <a:latin typeface="Berlin Sans FB Demi" pitchFamily="34" charset="0"/>
              </a:rPr>
              <a:t> 2006. </a:t>
            </a:r>
          </a:p>
        </p:txBody>
      </p:sp>
      <p:cxnSp>
        <p:nvCxnSpPr>
          <p:cNvPr id="7" name="6 Conector recto"/>
          <p:cNvCxnSpPr/>
          <p:nvPr/>
        </p:nvCxnSpPr>
        <p:spPr>
          <a:xfrm>
            <a:off x="357188" y="1500188"/>
            <a:ext cx="8358187" cy="1587"/>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8 Llamada ovalada"/>
          <p:cNvSpPr/>
          <p:nvPr/>
        </p:nvSpPr>
        <p:spPr>
          <a:xfrm rot="11631676">
            <a:off x="6161583" y="3427981"/>
            <a:ext cx="1428750" cy="1357312"/>
          </a:xfrm>
          <a:prstGeom prst="wedgeEllipseCallout">
            <a:avLst/>
          </a:prstGeom>
          <a:solidFill>
            <a:srgbClr val="FF0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72" name="9 CuadroTexto"/>
          <p:cNvSpPr txBox="1">
            <a:spLocks noChangeArrowheads="1"/>
          </p:cNvSpPr>
          <p:nvPr/>
        </p:nvSpPr>
        <p:spPr bwMode="auto">
          <a:xfrm>
            <a:off x="7162800" y="2819400"/>
            <a:ext cx="1295400" cy="646331"/>
          </a:xfrm>
          <a:prstGeom prst="rect">
            <a:avLst/>
          </a:prstGeom>
          <a:noFill/>
          <a:ln w="9525">
            <a:noFill/>
            <a:miter lim="800000"/>
            <a:headEnd/>
            <a:tailEnd/>
          </a:ln>
        </p:spPr>
        <p:txBody>
          <a:bodyPr wrap="square">
            <a:spAutoFit/>
          </a:bodyPr>
          <a:lstStyle/>
          <a:p>
            <a:r>
              <a:rPr lang="en-US" sz="3600" b="1" dirty="0">
                <a:solidFill>
                  <a:srgbClr val="FF0000"/>
                </a:solidFill>
                <a:latin typeface="Berlin Sans FB Demi" pitchFamily="34" charset="0"/>
              </a:rPr>
              <a:t>65%</a:t>
            </a:r>
          </a:p>
        </p:txBody>
      </p:sp>
      <p:sp>
        <p:nvSpPr>
          <p:cNvPr id="10" name="9 Marcador de número de diapositiva"/>
          <p:cNvSpPr>
            <a:spLocks noGrp="1"/>
          </p:cNvSpPr>
          <p:nvPr>
            <p:ph type="sldNum" sz="quarter" idx="12"/>
          </p:nvPr>
        </p:nvSpPr>
        <p:spPr/>
        <p:txBody>
          <a:bodyPr/>
          <a:lstStyle/>
          <a:p>
            <a:pPr>
              <a:defRPr/>
            </a:pPr>
            <a:fld id="{8950F93B-2936-4D32-8690-C4DACCD77AA0}" type="slidenum">
              <a:rPr lang="es-ES" smtClean="0"/>
              <a:pPr>
                <a:defRPr/>
              </a:pPr>
              <a:t>24</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81000" y="304800"/>
            <a:ext cx="8382000" cy="5693866"/>
          </a:xfrm>
          <a:prstGeom prst="rect">
            <a:avLst/>
          </a:prstGeom>
          <a:noFill/>
          <a:ln w="9525">
            <a:noFill/>
            <a:miter lim="800000"/>
            <a:headEnd/>
            <a:tailEnd/>
          </a:ln>
          <a:effectLst/>
        </p:spPr>
        <p:txBody>
          <a:bodyPr>
            <a:spAutoFit/>
          </a:bodyPr>
          <a:lstStyle/>
          <a:p>
            <a:pPr algn="just" eaLnBrk="0" hangingPunct="0"/>
            <a:r>
              <a:rPr lang="es-ES_tradnl" sz="2800" u="sng" dirty="0">
                <a:solidFill>
                  <a:srgbClr val="FF0000"/>
                </a:solidFill>
                <a:effectLst>
                  <a:outerShdw blurRad="38100" dist="38100" dir="2700000" algn="tl">
                    <a:srgbClr val="000000"/>
                  </a:outerShdw>
                </a:effectLst>
                <a:latin typeface="Berlin Sans FB Demi" pitchFamily="34" charset="0"/>
              </a:rPr>
              <a:t>LOS COSTOS SOCIALES Y AMBIENTALES DE LA PRODUCCION DE ENERGIA</a:t>
            </a:r>
          </a:p>
          <a:p>
            <a:pPr eaLnBrk="0" hangingPunct="0"/>
            <a:endParaRPr lang="es-ES_tradnl" sz="2800" b="1" u="sng" dirty="0">
              <a:solidFill>
                <a:schemeClr val="accent2"/>
              </a:solidFill>
              <a:effectLst>
                <a:outerShdw blurRad="38100" dist="38100" dir="2700000" algn="tl">
                  <a:srgbClr val="000000"/>
                </a:outerShdw>
              </a:effectLst>
              <a:latin typeface="Arial" charset="0"/>
            </a:endParaRPr>
          </a:p>
          <a:p>
            <a:pPr algn="just" eaLnBrk="0" hangingPunct="0"/>
            <a:r>
              <a:rPr lang="es-ES" sz="2800" dirty="0">
                <a:solidFill>
                  <a:srgbClr val="0000FF"/>
                </a:solidFill>
                <a:latin typeface="Berlin Sans FB Demi" pitchFamily="34" charset="0"/>
              </a:rPr>
              <a:t>En una economía de mercado, el </a:t>
            </a:r>
            <a:r>
              <a:rPr lang="es-ES" sz="2800" u="sng" dirty="0">
                <a:solidFill>
                  <a:srgbClr val="FF0000"/>
                </a:solidFill>
                <a:latin typeface="Berlin Sans FB Demi" pitchFamily="34" charset="0"/>
              </a:rPr>
              <a:t>meca</a:t>
            </a:r>
            <a:r>
              <a:rPr lang="es-ES_tradnl" sz="2800" u="sng" dirty="0" err="1">
                <a:solidFill>
                  <a:srgbClr val="FF0000"/>
                </a:solidFill>
                <a:latin typeface="Berlin Sans FB Demi" pitchFamily="34" charset="0"/>
              </a:rPr>
              <a:t>nis</a:t>
            </a:r>
            <a:r>
              <a:rPr lang="es-ES" sz="2800" u="sng" dirty="0" err="1">
                <a:solidFill>
                  <a:srgbClr val="FF0000"/>
                </a:solidFill>
                <a:latin typeface="Berlin Sans FB Demi" pitchFamily="34" charset="0"/>
              </a:rPr>
              <a:t>mo</a:t>
            </a:r>
            <a:r>
              <a:rPr lang="es-ES" sz="2800" u="sng" dirty="0">
                <a:solidFill>
                  <a:srgbClr val="FF0000"/>
                </a:solidFill>
                <a:latin typeface="Berlin Sans FB Demi" pitchFamily="34" charset="0"/>
              </a:rPr>
              <a:t> de los precios</a:t>
            </a:r>
            <a:r>
              <a:rPr lang="es-ES" sz="2800" dirty="0">
                <a:solidFill>
                  <a:srgbClr val="0000FF"/>
                </a:solidFill>
                <a:latin typeface="Berlin Sans FB Demi" pitchFamily="34" charset="0"/>
              </a:rPr>
              <a:t> determina la utilización de los recursos para diferentes usos competitivos. </a:t>
            </a:r>
          </a:p>
          <a:p>
            <a:pPr algn="just" eaLnBrk="0" hangingPunct="0"/>
            <a:r>
              <a:rPr lang="es-ES" sz="2800" dirty="0">
                <a:solidFill>
                  <a:srgbClr val="0000FF"/>
                </a:solidFill>
                <a:latin typeface="Berlin Sans FB Demi" pitchFamily="34" charset="0"/>
              </a:rPr>
              <a:t>En los análisis económicos tradicionales solo se tienen en cuenta los </a:t>
            </a:r>
            <a:r>
              <a:rPr lang="es-ES" sz="2800" u="sng" dirty="0">
                <a:solidFill>
                  <a:srgbClr val="FF0000"/>
                </a:solidFill>
                <a:latin typeface="Berlin Sans FB Demi" pitchFamily="34" charset="0"/>
              </a:rPr>
              <a:t>costos directos o internos</a:t>
            </a:r>
            <a:r>
              <a:rPr lang="es-ES" sz="2800" dirty="0">
                <a:solidFill>
                  <a:srgbClr val="FF0000"/>
                </a:solidFill>
                <a:latin typeface="Berlin Sans FB Demi" pitchFamily="34" charset="0"/>
              </a:rPr>
              <a:t> </a:t>
            </a:r>
            <a:r>
              <a:rPr lang="es-ES" sz="2800" dirty="0">
                <a:solidFill>
                  <a:srgbClr val="0000FF"/>
                </a:solidFill>
                <a:latin typeface="Berlin Sans FB Demi" pitchFamily="34" charset="0"/>
              </a:rPr>
              <a:t>de la producción de energía; sin embargo, existen una serie de </a:t>
            </a:r>
            <a:r>
              <a:rPr lang="es-ES" sz="2800" u="sng" dirty="0">
                <a:solidFill>
                  <a:srgbClr val="FF0000"/>
                </a:solidFill>
                <a:latin typeface="Berlin Sans FB Demi" pitchFamily="34" charset="0"/>
              </a:rPr>
              <a:t>costos externos o externalidades</a:t>
            </a:r>
            <a:r>
              <a:rPr lang="es-ES" sz="2800" dirty="0">
                <a:solidFill>
                  <a:srgbClr val="0000FF"/>
                </a:solidFill>
                <a:latin typeface="Berlin Sans FB Demi" pitchFamily="34" charset="0"/>
              </a:rPr>
              <a:t> de este proceso que no se reflejan en los precios de la energía en el mercado, como es el caso de los </a:t>
            </a:r>
            <a:r>
              <a:rPr lang="es-ES" sz="2800" u="sng" dirty="0">
                <a:solidFill>
                  <a:srgbClr val="FF0000"/>
                </a:solidFill>
                <a:latin typeface="Berlin Sans FB Demi" pitchFamily="34" charset="0"/>
              </a:rPr>
              <a:t>impactos sociales y ambientales. </a:t>
            </a:r>
            <a:endParaRPr lang="es-ES_tradnl" sz="2800" u="sng" dirty="0">
              <a:solidFill>
                <a:srgbClr val="FF0000"/>
              </a:solidFill>
              <a:latin typeface="Berlin Sans FB Demi" pitchFamily="34" charset="0"/>
            </a:endParaRPr>
          </a:p>
        </p:txBody>
      </p:sp>
      <p:sp>
        <p:nvSpPr>
          <p:cNvPr id="3" name="2 Marcador de número de diapositiva"/>
          <p:cNvSpPr>
            <a:spLocks noGrp="1"/>
          </p:cNvSpPr>
          <p:nvPr>
            <p:ph type="sldNum" sz="quarter" idx="12"/>
          </p:nvPr>
        </p:nvSpPr>
        <p:spPr/>
        <p:txBody>
          <a:bodyPr/>
          <a:lstStyle/>
          <a:p>
            <a:pPr>
              <a:defRPr/>
            </a:pPr>
            <a:fld id="{7F2A88B4-BD81-4620-A755-E964082B85F4}" type="slidenum">
              <a:rPr lang="es-ES" smtClean="0"/>
              <a:pPr>
                <a:defRPr/>
              </a:pPr>
              <a:t>25</a:t>
            </a:fld>
            <a:endParaRPr lang="es-E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81000" y="304800"/>
            <a:ext cx="8382000" cy="457200"/>
          </a:xfrm>
          <a:prstGeom prst="rect">
            <a:avLst/>
          </a:prstGeom>
          <a:noFill/>
          <a:ln w="9525">
            <a:noFill/>
            <a:miter lim="800000"/>
            <a:headEnd/>
            <a:tailEnd/>
          </a:ln>
          <a:effectLst/>
        </p:spPr>
        <p:txBody>
          <a:bodyPr>
            <a:spAutoFit/>
          </a:bodyPr>
          <a:lstStyle/>
          <a:p>
            <a:pPr eaLnBrk="0" hangingPunct="0"/>
            <a:endParaRPr lang="es-ES">
              <a:latin typeface="Arial" charset="0"/>
            </a:endParaRPr>
          </a:p>
        </p:txBody>
      </p:sp>
      <p:pic>
        <p:nvPicPr>
          <p:cNvPr id="33795" name="Picture 3"/>
          <p:cNvPicPr>
            <a:picLocks noGrp="1" noChangeAspect="1" noChangeArrowheads="1"/>
          </p:cNvPicPr>
          <p:nvPr>
            <p:ph/>
          </p:nvPr>
        </p:nvPicPr>
        <p:blipFill>
          <a:blip r:embed="rId2"/>
          <a:stretch>
            <a:fillRect/>
          </a:stretch>
        </p:blipFill>
        <p:spPr>
          <a:xfrm>
            <a:off x="943428" y="1033752"/>
            <a:ext cx="7257143" cy="4638095"/>
          </a:xfrm>
          <a:noFill/>
          <a:ln w="15875">
            <a:solidFill>
              <a:srgbClr val="800000"/>
            </a:solidFill>
          </a:ln>
        </p:spPr>
      </p:pic>
      <p:sp>
        <p:nvSpPr>
          <p:cNvPr id="9" name="8 Marcador de número de diapositiva"/>
          <p:cNvSpPr>
            <a:spLocks noGrp="1"/>
          </p:cNvSpPr>
          <p:nvPr>
            <p:ph type="sldNum" sz="quarter" idx="12"/>
          </p:nvPr>
        </p:nvSpPr>
        <p:spPr/>
        <p:txBody>
          <a:bodyPr/>
          <a:lstStyle/>
          <a:p>
            <a:pPr>
              <a:defRPr/>
            </a:pPr>
            <a:fld id="{55A69915-C9B8-4C0E-AAA6-CE5A755D71B9}" type="slidenum">
              <a:rPr lang="es-ES_tradnl" smtClean="0"/>
              <a:pPr>
                <a:defRPr/>
              </a:pPr>
              <a:t>26</a:t>
            </a:fld>
            <a:endParaRPr lang="es-ES_tradnl"/>
          </a:p>
        </p:txBody>
      </p:sp>
      <p:sp>
        <p:nvSpPr>
          <p:cNvPr id="4" name="3 Elipse"/>
          <p:cNvSpPr/>
          <p:nvPr/>
        </p:nvSpPr>
        <p:spPr>
          <a:xfrm>
            <a:off x="533400" y="2362200"/>
            <a:ext cx="1447800" cy="1143000"/>
          </a:xfrm>
          <a:prstGeom prst="ellipse">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Elipse"/>
          <p:cNvSpPr/>
          <p:nvPr/>
        </p:nvSpPr>
        <p:spPr>
          <a:xfrm>
            <a:off x="609600" y="3657600"/>
            <a:ext cx="1524000" cy="685800"/>
          </a:xfrm>
          <a:prstGeom prst="ellipse">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redondeado"/>
          <p:cNvSpPr/>
          <p:nvPr/>
        </p:nvSpPr>
        <p:spPr>
          <a:xfrm>
            <a:off x="609600" y="4495800"/>
            <a:ext cx="3048000" cy="914400"/>
          </a:xfrm>
          <a:prstGeom prst="roundRect">
            <a:avLst/>
          </a:prstGeom>
          <a:solidFill>
            <a:schemeClr val="accent2">
              <a:lumMod val="20000"/>
              <a:lumOff val="80000"/>
              <a:alpha val="2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609600" y="5638800"/>
            <a:ext cx="1447800" cy="457200"/>
          </a:xfrm>
          <a:prstGeom prst="rect">
            <a:avLst/>
          </a:prstGeom>
          <a:solidFill>
            <a:srgbClr val="FFC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Elipse"/>
          <p:cNvSpPr/>
          <p:nvPr/>
        </p:nvSpPr>
        <p:spPr>
          <a:xfrm>
            <a:off x="609600" y="6172200"/>
            <a:ext cx="838200" cy="685800"/>
          </a:xfrm>
          <a:prstGeom prst="ellipse">
            <a:avLst/>
          </a:prstGeom>
          <a:solidFill>
            <a:schemeClr val="tx2">
              <a:lumMod val="40000"/>
              <a:lumOff val="6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a:defRPr/>
            </a:pPr>
            <a:fld id="{55A69915-C9B8-4C0E-AAA6-CE5A755D71B9}" type="slidenum">
              <a:rPr lang="es-ES_tradnl" smtClean="0"/>
              <a:pPr>
                <a:defRPr/>
              </a:pPr>
              <a:t>27</a:t>
            </a:fld>
            <a:endParaRPr lang="es-ES_tradnl"/>
          </a:p>
        </p:txBody>
      </p:sp>
      <p:graphicFrame>
        <p:nvGraphicFramePr>
          <p:cNvPr id="5" name="Tabla 4"/>
          <p:cNvGraphicFramePr>
            <a:graphicFrameLocks noGrp="1"/>
          </p:cNvGraphicFramePr>
          <p:nvPr>
            <p:extLst>
              <p:ext uri="{D42A27DB-BD31-4B8C-83A1-F6EECF244321}">
                <p14:modId xmlns:p14="http://schemas.microsoft.com/office/powerpoint/2010/main" val="1176444263"/>
              </p:ext>
            </p:extLst>
          </p:nvPr>
        </p:nvGraphicFramePr>
        <p:xfrm>
          <a:off x="609600" y="457200"/>
          <a:ext cx="7848600" cy="6492240"/>
        </p:xfrm>
        <a:graphic>
          <a:graphicData uri="http://schemas.openxmlformats.org/drawingml/2006/table">
            <a:tbl>
              <a:tblPr firstRow="1" firstCol="1" bandRow="1">
                <a:tableStyleId>{5C22544A-7EE6-4342-B048-85BDC9FD1C3A}</a:tableStyleId>
              </a:tblPr>
              <a:tblGrid>
                <a:gridCol w="1971041">
                  <a:extLst>
                    <a:ext uri="{9D8B030D-6E8A-4147-A177-3AD203B41FA5}">
                      <a16:colId xmlns:a16="http://schemas.microsoft.com/office/drawing/2014/main" val="1976292562"/>
                    </a:ext>
                  </a:extLst>
                </a:gridCol>
                <a:gridCol w="5877559">
                  <a:extLst>
                    <a:ext uri="{9D8B030D-6E8A-4147-A177-3AD203B41FA5}">
                      <a16:colId xmlns:a16="http://schemas.microsoft.com/office/drawing/2014/main" val="4028004335"/>
                    </a:ext>
                  </a:extLst>
                </a:gridCol>
              </a:tblGrid>
              <a:tr h="397329">
                <a:tc gridSpan="2">
                  <a:txBody>
                    <a:bodyPr/>
                    <a:lstStyle/>
                    <a:p>
                      <a:pPr algn="ctr">
                        <a:lnSpc>
                          <a:spcPct val="150000"/>
                        </a:lnSpc>
                        <a:spcAft>
                          <a:spcPts val="0"/>
                        </a:spcAft>
                        <a:tabLst>
                          <a:tab pos="182880" algn="l"/>
                          <a:tab pos="640080" algn="l"/>
                          <a:tab pos="1097280" algn="l"/>
                          <a:tab pos="1554480" algn="l"/>
                          <a:tab pos="2011680" algn="l"/>
                          <a:tab pos="2468880" algn="l"/>
                          <a:tab pos="2926080" algn="l"/>
                          <a:tab pos="3383280" algn="l"/>
                          <a:tab pos="3840480" algn="l"/>
                          <a:tab pos="4297680" algn="l"/>
                        </a:tabLst>
                      </a:pPr>
                      <a:r>
                        <a:rPr lang="es-ES_tradnl" sz="2400" dirty="0">
                          <a:effectLst/>
                        </a:rPr>
                        <a:t>Costos internos de una central productora de energía.</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517648843"/>
                  </a:ext>
                </a:extLst>
              </a:tr>
              <a:tr h="397329">
                <a:tc gridSpan="2">
                  <a:txBody>
                    <a:bodyPr/>
                    <a:lstStyle/>
                    <a:p>
                      <a:pPr marL="342900" lvl="0" indent="-342900" algn="ctr">
                        <a:lnSpc>
                          <a:spcPct val="150000"/>
                        </a:lnSpc>
                        <a:spcAft>
                          <a:spcPts val="0"/>
                        </a:spcAft>
                        <a:buFont typeface="+mj-lt"/>
                        <a:buAutoNum type="arabicPeriod"/>
                        <a:tabLst>
                          <a:tab pos="182880" algn="l"/>
                          <a:tab pos="640080" algn="l"/>
                          <a:tab pos="1097280" algn="l"/>
                          <a:tab pos="1554480" algn="l"/>
                          <a:tab pos="2011680" algn="l"/>
                          <a:tab pos="2468880" algn="l"/>
                          <a:tab pos="2926080" algn="l"/>
                          <a:tab pos="3383280" algn="l"/>
                          <a:tab pos="3840480" algn="l"/>
                          <a:tab pos="4297680" algn="l"/>
                        </a:tabLst>
                      </a:pPr>
                      <a:r>
                        <a:rPr lang="es-ES_tradnl" sz="2000" dirty="0">
                          <a:solidFill>
                            <a:srgbClr val="FFC000"/>
                          </a:solidFill>
                          <a:effectLst/>
                        </a:rPr>
                        <a:t>Costo Capital (Tecnología)</a:t>
                      </a:r>
                      <a:endParaRPr lang="en-US" sz="2000" dirty="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050174893"/>
                  </a:ext>
                </a:extLst>
              </a:tr>
              <a:tr h="397329">
                <a:tc>
                  <a:txBody>
                    <a:bodyPr/>
                    <a:lstStyle/>
                    <a:p>
                      <a:pPr marL="0" lvl="0" indent="0" algn="ctr">
                        <a:lnSpc>
                          <a:spcPct val="150000"/>
                        </a:lnSpc>
                        <a:spcAft>
                          <a:spcPts val="0"/>
                        </a:spcAft>
                        <a:buFont typeface="+mj-lt"/>
                        <a:buNone/>
                        <a:tabLst>
                          <a:tab pos="182880" algn="l"/>
                          <a:tab pos="640080" algn="l"/>
                          <a:tab pos="1097280" algn="l"/>
                          <a:tab pos="1554480" algn="l"/>
                          <a:tab pos="2011680" algn="l"/>
                          <a:tab pos="2468880" algn="l"/>
                          <a:tab pos="2926080" algn="l"/>
                          <a:tab pos="3383280" algn="l"/>
                          <a:tab pos="3840480" algn="l"/>
                          <a:tab pos="4297680" algn="l"/>
                        </a:tabLst>
                      </a:pPr>
                      <a:r>
                        <a:rPr lang="es-ES_tradnl" sz="2000" dirty="0">
                          <a:effectLst/>
                        </a:rPr>
                        <a:t>a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182880" algn="l"/>
                          <a:tab pos="640080" algn="l"/>
                          <a:tab pos="1097280" algn="l"/>
                          <a:tab pos="1554480" algn="l"/>
                          <a:tab pos="2011680" algn="l"/>
                          <a:tab pos="2468880" algn="l"/>
                          <a:tab pos="2926080" algn="l"/>
                          <a:tab pos="3383280" algn="l"/>
                          <a:tab pos="3840480" algn="l"/>
                          <a:tab pos="4297680" algn="l"/>
                        </a:tabLst>
                      </a:pPr>
                      <a:r>
                        <a:rPr lang="es-ES_tradnl" sz="2000">
                          <a:effectLst/>
                        </a:rPr>
                        <a:t>Costo de planeación (proyecto)</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13001249"/>
                  </a:ext>
                </a:extLst>
              </a:tr>
              <a:tr h="397329">
                <a:tc>
                  <a:txBody>
                    <a:bodyPr/>
                    <a:lstStyle/>
                    <a:p>
                      <a:pPr marL="0" lvl="0" indent="0" algn="ctr">
                        <a:lnSpc>
                          <a:spcPct val="150000"/>
                        </a:lnSpc>
                        <a:spcAft>
                          <a:spcPts val="0"/>
                        </a:spcAft>
                        <a:buFont typeface="+mj-lt"/>
                        <a:buNone/>
                        <a:tabLst>
                          <a:tab pos="182880" algn="l"/>
                          <a:tab pos="640080" algn="l"/>
                          <a:tab pos="1097280" algn="l"/>
                          <a:tab pos="1554480" algn="l"/>
                          <a:tab pos="2011680" algn="l"/>
                          <a:tab pos="2468880" algn="l"/>
                          <a:tab pos="2926080" algn="l"/>
                          <a:tab pos="3383280" algn="l"/>
                          <a:tab pos="3840480" algn="l"/>
                          <a:tab pos="4297680" algn="l"/>
                        </a:tabLst>
                      </a:pPr>
                      <a:r>
                        <a:rPr lang="es-ES_tradnl" sz="2000" dirty="0">
                          <a:effectLst/>
                        </a:rPr>
                        <a:t>b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182880" algn="l"/>
                          <a:tab pos="640080" algn="l"/>
                          <a:tab pos="1097280" algn="l"/>
                          <a:tab pos="1554480" algn="l"/>
                          <a:tab pos="2011680" algn="l"/>
                          <a:tab pos="2468880" algn="l"/>
                          <a:tab pos="2926080" algn="l"/>
                          <a:tab pos="3383280" algn="l"/>
                          <a:tab pos="3840480" algn="l"/>
                          <a:tab pos="4297680" algn="l"/>
                        </a:tabLst>
                      </a:pPr>
                      <a:r>
                        <a:rPr lang="es-ES_tradnl" sz="2000">
                          <a:effectLst/>
                        </a:rPr>
                        <a:t>Costo de adquisición de la tecnología</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32878619"/>
                  </a:ext>
                </a:extLst>
              </a:tr>
              <a:tr h="397329">
                <a:tc>
                  <a:txBody>
                    <a:bodyPr/>
                    <a:lstStyle/>
                    <a:p>
                      <a:pPr marL="0" lvl="0" indent="0" algn="ctr">
                        <a:lnSpc>
                          <a:spcPct val="150000"/>
                        </a:lnSpc>
                        <a:spcAft>
                          <a:spcPts val="0"/>
                        </a:spcAft>
                        <a:buFont typeface="+mj-lt"/>
                        <a:buNone/>
                        <a:tabLst>
                          <a:tab pos="182880" algn="l"/>
                          <a:tab pos="640080" algn="l"/>
                          <a:tab pos="1097280" algn="l"/>
                          <a:tab pos="1554480" algn="l"/>
                          <a:tab pos="2011680" algn="l"/>
                          <a:tab pos="2468880" algn="l"/>
                          <a:tab pos="2926080" algn="l"/>
                          <a:tab pos="3383280" algn="l"/>
                          <a:tab pos="3840480" algn="l"/>
                          <a:tab pos="4297680" algn="l"/>
                        </a:tabLst>
                      </a:pPr>
                      <a:r>
                        <a:rPr lang="es-ES_tradnl" sz="2000" dirty="0">
                          <a:effectLst/>
                          <a:latin typeface="+mn-lt"/>
                          <a:ea typeface="+mn-ea"/>
                          <a:cs typeface="+mn-cs"/>
                        </a:rPr>
                        <a:t>c</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182880" algn="l"/>
                          <a:tab pos="640080" algn="l"/>
                          <a:tab pos="1097280" algn="l"/>
                          <a:tab pos="1554480" algn="l"/>
                          <a:tab pos="2011680" algn="l"/>
                          <a:tab pos="2468880" algn="l"/>
                          <a:tab pos="2926080" algn="l"/>
                          <a:tab pos="3383280" algn="l"/>
                          <a:tab pos="3840480" algn="l"/>
                          <a:tab pos="4297680" algn="l"/>
                        </a:tabLst>
                      </a:pPr>
                      <a:r>
                        <a:rPr lang="es-ES_tradnl" sz="2000">
                          <a:effectLst/>
                        </a:rPr>
                        <a:t>Costo de transporte, montaje e instalación.</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3937602"/>
                  </a:ext>
                </a:extLst>
              </a:tr>
              <a:tr h="397329">
                <a:tc>
                  <a:txBody>
                    <a:bodyPr/>
                    <a:lstStyle/>
                    <a:p>
                      <a:pPr marL="0" lvl="0" indent="0" algn="ctr">
                        <a:lnSpc>
                          <a:spcPct val="150000"/>
                        </a:lnSpc>
                        <a:spcAft>
                          <a:spcPts val="0"/>
                        </a:spcAft>
                        <a:buFont typeface="+mj-lt"/>
                        <a:buNone/>
                        <a:tabLst>
                          <a:tab pos="182880" algn="l"/>
                          <a:tab pos="640080" algn="l"/>
                          <a:tab pos="1097280" algn="l"/>
                          <a:tab pos="1554480" algn="l"/>
                          <a:tab pos="2011680" algn="l"/>
                          <a:tab pos="2468880" algn="l"/>
                          <a:tab pos="2926080" algn="l"/>
                          <a:tab pos="3383280" algn="l"/>
                          <a:tab pos="3840480" algn="l"/>
                          <a:tab pos="4297680" algn="l"/>
                        </a:tabLst>
                      </a:pPr>
                      <a:r>
                        <a:rPr lang="es-ES_tradnl" sz="2000" dirty="0">
                          <a:effectLst/>
                        </a:rPr>
                        <a:t>d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182880" algn="l"/>
                          <a:tab pos="640080" algn="l"/>
                          <a:tab pos="1097280" algn="l"/>
                          <a:tab pos="1554480" algn="l"/>
                          <a:tab pos="2011680" algn="l"/>
                          <a:tab pos="2468880" algn="l"/>
                          <a:tab pos="2926080" algn="l"/>
                          <a:tab pos="3383280" algn="l"/>
                          <a:tab pos="3840480" algn="l"/>
                          <a:tab pos="4297680" algn="l"/>
                        </a:tabLst>
                      </a:pPr>
                      <a:r>
                        <a:rPr lang="es-ES_tradnl" sz="2000">
                          <a:effectLst/>
                        </a:rPr>
                        <a:t>Costo del terreno.</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36579554"/>
                  </a:ext>
                </a:extLst>
              </a:tr>
              <a:tr h="397329">
                <a:tc gridSpan="2">
                  <a:txBody>
                    <a:bodyPr/>
                    <a:lstStyle/>
                    <a:p>
                      <a:pPr marL="0" lvl="0" indent="0" algn="ctr">
                        <a:lnSpc>
                          <a:spcPct val="150000"/>
                        </a:lnSpc>
                        <a:spcAft>
                          <a:spcPts val="0"/>
                        </a:spcAft>
                        <a:buFont typeface="+mj-lt"/>
                        <a:buNone/>
                        <a:tabLst>
                          <a:tab pos="182880" algn="l"/>
                          <a:tab pos="640080" algn="l"/>
                          <a:tab pos="1097280" algn="l"/>
                          <a:tab pos="1554480" algn="l"/>
                          <a:tab pos="2011680" algn="l"/>
                          <a:tab pos="2468880" algn="l"/>
                          <a:tab pos="2926080" algn="l"/>
                          <a:tab pos="3383280" algn="l"/>
                          <a:tab pos="3840480" algn="l"/>
                          <a:tab pos="4297680" algn="l"/>
                        </a:tabLst>
                      </a:pPr>
                      <a:r>
                        <a:rPr lang="es-ES_tradnl" sz="2000" dirty="0">
                          <a:solidFill>
                            <a:srgbClr val="FFC000"/>
                          </a:solidFill>
                          <a:effectLst/>
                        </a:rPr>
                        <a:t>2. Costos del Combustible</a:t>
                      </a:r>
                      <a:endParaRPr lang="en-US" sz="2000" dirty="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331122310"/>
                  </a:ext>
                </a:extLst>
              </a:tr>
              <a:tr h="397329">
                <a:tc gridSpan="2">
                  <a:txBody>
                    <a:bodyPr/>
                    <a:lstStyle/>
                    <a:p>
                      <a:pPr marL="0" lvl="0" indent="0" algn="ctr">
                        <a:lnSpc>
                          <a:spcPct val="150000"/>
                        </a:lnSpc>
                        <a:spcAft>
                          <a:spcPts val="0"/>
                        </a:spcAft>
                        <a:buFont typeface="+mj-lt"/>
                        <a:buNone/>
                        <a:tabLst>
                          <a:tab pos="182880" algn="l"/>
                          <a:tab pos="640080" algn="l"/>
                          <a:tab pos="1097280" algn="l"/>
                          <a:tab pos="1554480" algn="l"/>
                          <a:tab pos="2011680" algn="l"/>
                          <a:tab pos="2468880" algn="l"/>
                          <a:tab pos="2926080" algn="l"/>
                          <a:tab pos="3383280" algn="l"/>
                          <a:tab pos="3840480" algn="l"/>
                          <a:tab pos="4297680" algn="l"/>
                        </a:tabLst>
                      </a:pPr>
                      <a:r>
                        <a:rPr lang="es-ES_tradnl" sz="2000" dirty="0">
                          <a:solidFill>
                            <a:srgbClr val="FFC000"/>
                          </a:solidFill>
                          <a:effectLst/>
                        </a:rPr>
                        <a:t>3. Costos de Operación y mantenimiento.</a:t>
                      </a:r>
                      <a:endParaRPr lang="en-US" sz="2000" dirty="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292437401"/>
                  </a:ext>
                </a:extLst>
              </a:tr>
              <a:tr h="397329">
                <a:tc>
                  <a:txBody>
                    <a:bodyPr/>
                    <a:lstStyle/>
                    <a:p>
                      <a:pPr indent="471170" algn="ctr">
                        <a:lnSpc>
                          <a:spcPct val="150000"/>
                        </a:lnSpc>
                        <a:spcAft>
                          <a:spcPts val="0"/>
                        </a:spcAft>
                        <a:tabLst>
                          <a:tab pos="182880" algn="l"/>
                          <a:tab pos="640080" algn="l"/>
                          <a:tab pos="1097280" algn="l"/>
                          <a:tab pos="1554480" algn="l"/>
                          <a:tab pos="2011680" algn="l"/>
                          <a:tab pos="2468880" algn="l"/>
                          <a:tab pos="2926080" algn="l"/>
                          <a:tab pos="3383280" algn="l"/>
                          <a:tab pos="3840480" algn="l"/>
                          <a:tab pos="4297680" algn="l"/>
                        </a:tabLst>
                      </a:pPr>
                      <a:r>
                        <a:rPr lang="es-ES_tradnl" sz="2000" dirty="0">
                          <a:effectLst/>
                          <a:latin typeface="+mn-lt"/>
                          <a:ea typeface="+mn-ea"/>
                          <a:cs typeface="+mn-cs"/>
                        </a:rPr>
                        <a:t>a</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182880" algn="l"/>
                          <a:tab pos="640080" algn="l"/>
                          <a:tab pos="1097280" algn="l"/>
                          <a:tab pos="1554480" algn="l"/>
                          <a:tab pos="2011680" algn="l"/>
                          <a:tab pos="2468880" algn="l"/>
                          <a:tab pos="2926080" algn="l"/>
                          <a:tab pos="3383280" algn="l"/>
                          <a:tab pos="3840480" algn="l"/>
                          <a:tab pos="4297680" algn="l"/>
                        </a:tabLst>
                      </a:pPr>
                      <a:r>
                        <a:rPr lang="es-ES_tradnl" sz="2000">
                          <a:effectLst/>
                        </a:rPr>
                        <a:t>Salarios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81579422"/>
                  </a:ext>
                </a:extLst>
              </a:tr>
              <a:tr h="397329">
                <a:tc>
                  <a:txBody>
                    <a:bodyPr/>
                    <a:lstStyle/>
                    <a:p>
                      <a:pPr indent="471170" algn="ctr">
                        <a:lnSpc>
                          <a:spcPct val="150000"/>
                        </a:lnSpc>
                        <a:spcAft>
                          <a:spcPts val="0"/>
                        </a:spcAft>
                        <a:tabLst>
                          <a:tab pos="182880" algn="l"/>
                          <a:tab pos="640080" algn="l"/>
                          <a:tab pos="1097280" algn="l"/>
                          <a:tab pos="1554480" algn="l"/>
                          <a:tab pos="2011680" algn="l"/>
                          <a:tab pos="2468880" algn="l"/>
                          <a:tab pos="2926080" algn="l"/>
                          <a:tab pos="3383280" algn="l"/>
                          <a:tab pos="3840480" algn="l"/>
                          <a:tab pos="4297680" algn="l"/>
                        </a:tabLst>
                      </a:pPr>
                      <a:r>
                        <a:rPr lang="es-ES_tradnl" sz="2000" dirty="0">
                          <a:effectLst/>
                          <a:latin typeface="+mn-lt"/>
                          <a:ea typeface="+mn-ea"/>
                          <a:cs typeface="+mn-cs"/>
                        </a:rPr>
                        <a:t>b</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182880" algn="l"/>
                          <a:tab pos="640080" algn="l"/>
                          <a:tab pos="1097280" algn="l"/>
                          <a:tab pos="1554480" algn="l"/>
                          <a:tab pos="2011680" algn="l"/>
                          <a:tab pos="2468880" algn="l"/>
                          <a:tab pos="2926080" algn="l"/>
                          <a:tab pos="3383280" algn="l"/>
                          <a:tab pos="3840480" algn="l"/>
                          <a:tab pos="4297680" algn="l"/>
                        </a:tabLst>
                      </a:pPr>
                      <a:r>
                        <a:rPr lang="es-ES_tradnl" sz="2000">
                          <a:effectLst/>
                        </a:rPr>
                        <a:t>Materiales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26015076"/>
                  </a:ext>
                </a:extLst>
              </a:tr>
              <a:tr h="397329">
                <a:tc>
                  <a:txBody>
                    <a:bodyPr/>
                    <a:lstStyle/>
                    <a:p>
                      <a:pPr indent="471170" algn="ctr">
                        <a:lnSpc>
                          <a:spcPct val="150000"/>
                        </a:lnSpc>
                        <a:spcAft>
                          <a:spcPts val="0"/>
                        </a:spcAft>
                        <a:tabLst>
                          <a:tab pos="182880" algn="l"/>
                          <a:tab pos="640080" algn="l"/>
                          <a:tab pos="1097280" algn="l"/>
                          <a:tab pos="1554480" algn="l"/>
                          <a:tab pos="2011680" algn="l"/>
                          <a:tab pos="2468880" algn="l"/>
                          <a:tab pos="2926080" algn="l"/>
                          <a:tab pos="3383280" algn="l"/>
                          <a:tab pos="3840480" algn="l"/>
                          <a:tab pos="4297680" algn="l"/>
                        </a:tabLst>
                      </a:pPr>
                      <a:r>
                        <a:rPr lang="es-ES_tradnl" sz="2000" dirty="0">
                          <a:effectLst/>
                          <a:latin typeface="+mn-lt"/>
                          <a:ea typeface="+mn-ea"/>
                          <a:cs typeface="+mn-cs"/>
                        </a:rPr>
                        <a:t>c</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182880" algn="l"/>
                          <a:tab pos="640080" algn="l"/>
                          <a:tab pos="1097280" algn="l"/>
                          <a:tab pos="1554480" algn="l"/>
                          <a:tab pos="2011680" algn="l"/>
                          <a:tab pos="2468880" algn="l"/>
                          <a:tab pos="2926080" algn="l"/>
                          <a:tab pos="3383280" algn="l"/>
                          <a:tab pos="3840480" algn="l"/>
                          <a:tab pos="4297680" algn="l"/>
                        </a:tabLst>
                      </a:pPr>
                      <a:r>
                        <a:rPr lang="es-ES_tradnl" sz="2000">
                          <a:effectLst/>
                        </a:rPr>
                        <a:t>Impuestos seguros, inspecciones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8826870"/>
                  </a:ext>
                </a:extLst>
              </a:tr>
              <a:tr h="397329">
                <a:tc>
                  <a:txBody>
                    <a:bodyPr/>
                    <a:lstStyle/>
                    <a:p>
                      <a:pPr marL="0" lvl="0" indent="0" algn="ctr">
                        <a:lnSpc>
                          <a:spcPct val="150000"/>
                        </a:lnSpc>
                        <a:spcAft>
                          <a:spcPts val="0"/>
                        </a:spcAft>
                        <a:buFont typeface="+mj-lt"/>
                        <a:buNone/>
                        <a:tabLst>
                          <a:tab pos="182880" algn="l"/>
                          <a:tab pos="640080" algn="l"/>
                          <a:tab pos="1097280" algn="l"/>
                          <a:tab pos="1554480" algn="l"/>
                          <a:tab pos="2011680" algn="l"/>
                          <a:tab pos="2468880" algn="l"/>
                          <a:tab pos="2926080" algn="l"/>
                          <a:tab pos="3383280" algn="l"/>
                          <a:tab pos="3840480" algn="l"/>
                          <a:tab pos="4297680" algn="l"/>
                        </a:tabLst>
                      </a:pPr>
                      <a:r>
                        <a:rPr lang="es-MX" sz="2000" dirty="0">
                          <a:effectLst/>
                          <a:latin typeface="Arial" panose="020B0604020202020204" pitchFamily="34" charset="0"/>
                          <a:ea typeface="Times New Roman" panose="02020603050405020304" pitchFamily="18" charset="0"/>
                          <a:cs typeface="Times New Roman" panose="02020603050405020304" pitchFamily="18" charset="0"/>
                        </a:rPr>
                        <a:t>       d</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182880" algn="l"/>
                          <a:tab pos="640080" algn="l"/>
                          <a:tab pos="1097280" algn="l"/>
                          <a:tab pos="1554480" algn="l"/>
                          <a:tab pos="2011680" algn="l"/>
                          <a:tab pos="2468880" algn="l"/>
                          <a:tab pos="2926080" algn="l"/>
                          <a:tab pos="3383280" algn="l"/>
                          <a:tab pos="3840480" algn="l"/>
                          <a:tab pos="4297680" algn="l"/>
                        </a:tabLst>
                      </a:pPr>
                      <a:r>
                        <a:rPr lang="es-ES_tradnl" sz="2000" dirty="0">
                          <a:effectLst/>
                        </a:rPr>
                        <a:t>Intereses sobre el capital</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77012242"/>
                  </a:ext>
                </a:extLst>
              </a:tr>
              <a:tr h="397329">
                <a:tc gridSpan="2">
                  <a:txBody>
                    <a:bodyPr/>
                    <a:lstStyle/>
                    <a:p>
                      <a:pPr marL="0" lvl="0" indent="0" algn="ctr">
                        <a:lnSpc>
                          <a:spcPct val="150000"/>
                        </a:lnSpc>
                        <a:spcAft>
                          <a:spcPts val="0"/>
                        </a:spcAft>
                        <a:buFont typeface="+mj-lt"/>
                        <a:buNone/>
                        <a:tabLst>
                          <a:tab pos="182880" algn="l"/>
                          <a:tab pos="640080" algn="l"/>
                          <a:tab pos="1097280" algn="l"/>
                          <a:tab pos="1554480" algn="l"/>
                          <a:tab pos="2011680" algn="l"/>
                          <a:tab pos="2468880" algn="l"/>
                          <a:tab pos="2926080" algn="l"/>
                          <a:tab pos="3383280" algn="l"/>
                          <a:tab pos="3840480" algn="l"/>
                          <a:tab pos="4297680" algn="l"/>
                        </a:tabLst>
                      </a:pPr>
                      <a:r>
                        <a:rPr lang="es-ES_tradnl" sz="2000" dirty="0">
                          <a:solidFill>
                            <a:srgbClr val="FFC000"/>
                          </a:solidFill>
                          <a:effectLst/>
                        </a:rPr>
                        <a:t>4. Desmontaje</a:t>
                      </a:r>
                      <a:endParaRPr lang="en-US" sz="2000" dirty="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295149914"/>
                  </a:ext>
                </a:extLst>
              </a:tr>
              <a:tr h="397329">
                <a:tc gridSpan="2">
                  <a:txBody>
                    <a:bodyPr/>
                    <a:lstStyle/>
                    <a:p>
                      <a:pPr marL="0" lvl="0" indent="0" algn="ctr">
                        <a:lnSpc>
                          <a:spcPct val="150000"/>
                        </a:lnSpc>
                        <a:spcAft>
                          <a:spcPts val="0"/>
                        </a:spcAft>
                        <a:buFont typeface="+mj-lt"/>
                        <a:buNone/>
                        <a:tabLst>
                          <a:tab pos="182880" algn="l"/>
                          <a:tab pos="640080" algn="l"/>
                          <a:tab pos="1097280" algn="l"/>
                          <a:tab pos="1554480" algn="l"/>
                          <a:tab pos="2011680" algn="l"/>
                          <a:tab pos="2468880" algn="l"/>
                          <a:tab pos="2926080" algn="l"/>
                          <a:tab pos="3383280" algn="l"/>
                          <a:tab pos="3840480" algn="l"/>
                          <a:tab pos="4297680" algn="l"/>
                        </a:tabLst>
                      </a:pPr>
                      <a:r>
                        <a:rPr lang="es-ES_tradnl" sz="2000" dirty="0">
                          <a:solidFill>
                            <a:srgbClr val="FFC000"/>
                          </a:solidFill>
                          <a:effectLst/>
                        </a:rPr>
                        <a:t>5. Otros</a:t>
                      </a:r>
                      <a:endParaRPr lang="en-US" sz="2000" dirty="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597567575"/>
                  </a:ext>
                </a:extLst>
              </a:tr>
            </a:tbl>
          </a:graphicData>
        </a:graphic>
      </p:graphicFrame>
    </p:spTree>
    <p:extLst>
      <p:ext uri="{BB962C8B-B14F-4D97-AF65-F5344CB8AC3E}">
        <p14:creationId xmlns:p14="http://schemas.microsoft.com/office/powerpoint/2010/main" val="3163322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0" y="381000"/>
            <a:ext cx="8915400" cy="457200"/>
          </a:xfrm>
          <a:prstGeom prst="rect">
            <a:avLst/>
          </a:prstGeom>
          <a:noFill/>
          <a:ln w="9525">
            <a:noFill/>
            <a:miter lim="800000"/>
            <a:headEnd/>
            <a:tailEnd/>
          </a:ln>
          <a:effectLst/>
        </p:spPr>
        <p:txBody>
          <a:bodyPr>
            <a:spAutoFit/>
          </a:bodyPr>
          <a:lstStyle/>
          <a:p>
            <a:pPr algn="l" eaLnBrk="0" hangingPunct="0">
              <a:spcBef>
                <a:spcPct val="50000"/>
              </a:spcBef>
            </a:pPr>
            <a:endParaRPr lang="es-ES"/>
          </a:p>
        </p:txBody>
      </p:sp>
      <p:graphicFrame>
        <p:nvGraphicFramePr>
          <p:cNvPr id="59392" name="Object 0"/>
          <p:cNvGraphicFramePr>
            <a:graphicFrameLocks noChangeAspect="1"/>
          </p:cNvGraphicFramePr>
          <p:nvPr>
            <p:extLst>
              <p:ext uri="{D42A27DB-BD31-4B8C-83A1-F6EECF244321}">
                <p14:modId xmlns:p14="http://schemas.microsoft.com/office/powerpoint/2010/main" val="994035769"/>
              </p:ext>
            </p:extLst>
          </p:nvPr>
        </p:nvGraphicFramePr>
        <p:xfrm>
          <a:off x="534988" y="579438"/>
          <a:ext cx="8262937" cy="5453062"/>
        </p:xfrm>
        <a:graphic>
          <a:graphicData uri="http://schemas.openxmlformats.org/presentationml/2006/ole">
            <mc:AlternateContent xmlns:mc="http://schemas.openxmlformats.org/markup-compatibility/2006">
              <mc:Choice xmlns:v="urn:schemas-microsoft-com:vml" Requires="v">
                <p:oleObj spid="_x0000_s2053" name="Document" r:id="rId3" imgW="7845086" imgH="5196840" progId="Word.Document.8">
                  <p:embed/>
                </p:oleObj>
              </mc:Choice>
              <mc:Fallback>
                <p:oleObj name="Document" r:id="rId3" imgW="7845086" imgH="5196840" progId="Word.Document.8">
                  <p:embed/>
                  <p:pic>
                    <p:nvPicPr>
                      <p:cNvPr id="0" name="Picture 2"/>
                      <p:cNvPicPr>
                        <a:picLocks noChangeAspect="1" noChangeArrowheads="1"/>
                      </p:cNvPicPr>
                      <p:nvPr/>
                    </p:nvPicPr>
                    <p:blipFill>
                      <a:blip r:embed="rId4"/>
                      <a:srcRect/>
                      <a:stretch>
                        <a:fillRect/>
                      </a:stretch>
                    </p:blipFill>
                    <p:spPr bwMode="auto">
                      <a:xfrm>
                        <a:off x="534988" y="579438"/>
                        <a:ext cx="8262937" cy="545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3 Marcador de número de diapositiva"/>
          <p:cNvSpPr>
            <a:spLocks noGrp="1"/>
          </p:cNvSpPr>
          <p:nvPr>
            <p:ph type="sldNum" sz="quarter" idx="12"/>
          </p:nvPr>
        </p:nvSpPr>
        <p:spPr/>
        <p:txBody>
          <a:bodyPr/>
          <a:lstStyle/>
          <a:p>
            <a:pPr>
              <a:defRPr/>
            </a:pPr>
            <a:fld id="{8950F93B-2936-4D32-8690-C4DACCD77AA0}" type="slidenum">
              <a:rPr lang="es-ES" smtClean="0"/>
              <a:pPr>
                <a:defRPr/>
              </a:pPr>
              <a:t>28</a:t>
            </a:fld>
            <a:endParaRPr lang="es-E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81000" y="304800"/>
            <a:ext cx="8382000" cy="457200"/>
          </a:xfrm>
          <a:prstGeom prst="rect">
            <a:avLst/>
          </a:prstGeom>
          <a:noFill/>
          <a:ln w="9525">
            <a:noFill/>
            <a:miter lim="800000"/>
            <a:headEnd/>
            <a:tailEnd/>
          </a:ln>
          <a:effectLst/>
        </p:spPr>
        <p:txBody>
          <a:bodyPr>
            <a:spAutoFit/>
          </a:bodyPr>
          <a:lstStyle/>
          <a:p>
            <a:pPr eaLnBrk="0" hangingPunct="0"/>
            <a:endParaRPr lang="es-ES">
              <a:latin typeface="Arial" charset="0"/>
            </a:endParaRPr>
          </a:p>
        </p:txBody>
      </p:sp>
      <p:pic>
        <p:nvPicPr>
          <p:cNvPr id="34819" name="Picture 3"/>
          <p:cNvPicPr>
            <a:picLocks noGrp="1" noChangeAspect="1" noChangeArrowheads="1"/>
          </p:cNvPicPr>
          <p:nvPr>
            <p:ph/>
          </p:nvPr>
        </p:nvPicPr>
        <p:blipFill>
          <a:blip r:embed="rId2"/>
          <a:stretch>
            <a:fillRect/>
          </a:stretch>
        </p:blipFill>
        <p:spPr>
          <a:xfrm>
            <a:off x="1166337" y="1733324"/>
            <a:ext cx="6811326" cy="3238952"/>
          </a:xfrm>
          <a:noFill/>
          <a:ln>
            <a:solidFill>
              <a:srgbClr val="000099"/>
            </a:solidFill>
          </a:ln>
        </p:spPr>
      </p:pic>
      <p:sp>
        <p:nvSpPr>
          <p:cNvPr id="5" name="4 Marcador de número de diapositiva"/>
          <p:cNvSpPr>
            <a:spLocks noGrp="1"/>
          </p:cNvSpPr>
          <p:nvPr>
            <p:ph type="sldNum" sz="quarter" idx="12"/>
          </p:nvPr>
        </p:nvSpPr>
        <p:spPr/>
        <p:txBody>
          <a:bodyPr/>
          <a:lstStyle/>
          <a:p>
            <a:pPr>
              <a:defRPr/>
            </a:pPr>
            <a:fld id="{55A69915-C9B8-4C0E-AAA6-CE5A755D71B9}" type="slidenum">
              <a:rPr lang="es-ES_tradnl" smtClean="0"/>
              <a:pPr>
                <a:defRPr/>
              </a:pPr>
              <a:t>29</a:t>
            </a:fld>
            <a:endParaRPr lang="es-ES_tradnl"/>
          </a:p>
        </p:txBody>
      </p:sp>
      <p:sp>
        <p:nvSpPr>
          <p:cNvPr id="34820" name="Text Box 4"/>
          <p:cNvSpPr txBox="1">
            <a:spLocks noChangeArrowheads="1"/>
          </p:cNvSpPr>
          <p:nvPr/>
        </p:nvSpPr>
        <p:spPr bwMode="auto">
          <a:xfrm>
            <a:off x="1066800" y="457200"/>
            <a:ext cx="7010400" cy="519113"/>
          </a:xfrm>
          <a:prstGeom prst="rect">
            <a:avLst/>
          </a:prstGeom>
          <a:noFill/>
          <a:ln w="9525">
            <a:noFill/>
            <a:miter lim="800000"/>
            <a:headEnd/>
            <a:tailEnd/>
          </a:ln>
          <a:effectLst/>
        </p:spPr>
        <p:txBody>
          <a:bodyPr>
            <a:spAutoFit/>
          </a:bodyPr>
          <a:lstStyle/>
          <a:p>
            <a:pPr algn="ctr">
              <a:spcBef>
                <a:spcPct val="50000"/>
              </a:spcBef>
            </a:pPr>
            <a:r>
              <a:rPr lang="es-ES_tradnl" sz="2800" b="1" u="sng" dirty="0">
                <a:solidFill>
                  <a:srgbClr val="FF0000"/>
                </a:solidFill>
                <a:effectLst>
                  <a:outerShdw blurRad="38100" dist="38100" dir="2700000" algn="tl">
                    <a:srgbClr val="000000">
                      <a:alpha val="43137"/>
                    </a:srgbClr>
                  </a:outerShdw>
                </a:effectLst>
                <a:latin typeface="Berlin Sans FB Demi" pitchFamily="34" charset="0"/>
              </a:rPr>
              <a:t>COSTOS INTERNOS POR TECNOLOGIA</a:t>
            </a:r>
            <a:endParaRPr lang="es-ES" sz="2800" b="1" u="sng" dirty="0">
              <a:solidFill>
                <a:srgbClr val="FF0000"/>
              </a:solidFill>
              <a:effectLst>
                <a:outerShdw blurRad="38100" dist="38100" dir="2700000" algn="tl">
                  <a:srgbClr val="000000">
                    <a:alpha val="43137"/>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827088" y="260350"/>
            <a:ext cx="7705725" cy="882650"/>
          </a:xfrm>
        </p:spPr>
        <p:txBody>
          <a:bodyPr rtlCol="0">
            <a:normAutofit fontScale="90000"/>
          </a:bodyPr>
          <a:lstStyle/>
          <a:p>
            <a:pPr eaLnBrk="1" fontAlgn="auto" hangingPunct="1">
              <a:spcAft>
                <a:spcPts val="0"/>
              </a:spcAft>
              <a:defRPr/>
            </a:pPr>
            <a:r>
              <a:rPr lang="es-ES" sz="3200" b="1" u="sng" dirty="0">
                <a:solidFill>
                  <a:srgbClr val="0000FF"/>
                </a:solidFill>
                <a:effectLst>
                  <a:outerShdw blurRad="38100" dist="38100" dir="2700000" algn="tl">
                    <a:srgbClr val="C0C0C0"/>
                  </a:outerShdw>
                </a:effectLst>
                <a:latin typeface="Berlin Sans FB Demi" pitchFamily="34" charset="0"/>
              </a:rPr>
              <a:t>Demanda Mundial de Energía Primaria</a:t>
            </a:r>
            <a:br>
              <a:rPr lang="es-ES" sz="3200" b="1" u="sng" dirty="0">
                <a:solidFill>
                  <a:srgbClr val="0000FF"/>
                </a:solidFill>
                <a:effectLst>
                  <a:outerShdw blurRad="38100" dist="38100" dir="2700000" algn="tl">
                    <a:srgbClr val="C0C0C0"/>
                  </a:outerShdw>
                </a:effectLst>
                <a:latin typeface="Berlin Sans FB Demi" pitchFamily="34" charset="0"/>
              </a:rPr>
            </a:br>
            <a:r>
              <a:rPr lang="es-ES" sz="3200" b="1" u="sng" dirty="0">
                <a:solidFill>
                  <a:srgbClr val="0000FF"/>
                </a:solidFill>
                <a:effectLst>
                  <a:outerShdw blurRad="38100" dist="38100" dir="2700000" algn="tl">
                    <a:srgbClr val="C0C0C0"/>
                  </a:outerShdw>
                </a:effectLst>
                <a:latin typeface="Berlin Sans FB Demi" pitchFamily="34" charset="0"/>
              </a:rPr>
              <a:t>Basada en los Combustibles Fósiles</a:t>
            </a:r>
          </a:p>
        </p:txBody>
      </p:sp>
      <p:sp>
        <p:nvSpPr>
          <p:cNvPr id="69" name="68 Marcador de número de diapositiva"/>
          <p:cNvSpPr>
            <a:spLocks noGrp="1"/>
          </p:cNvSpPr>
          <p:nvPr>
            <p:ph type="sldNum" sz="quarter" idx="12"/>
          </p:nvPr>
        </p:nvSpPr>
        <p:spPr/>
        <p:txBody>
          <a:bodyPr/>
          <a:lstStyle/>
          <a:p>
            <a:pPr>
              <a:defRPr/>
            </a:pPr>
            <a:fld id="{7F2A88B4-BD81-4620-A755-E964082B85F4}" type="slidenum">
              <a:rPr lang="es-ES" smtClean="0"/>
              <a:pPr>
                <a:defRPr/>
              </a:pPr>
              <a:t>3</a:t>
            </a:fld>
            <a:endParaRPr lang="es-ES"/>
          </a:p>
        </p:txBody>
      </p:sp>
      <p:sp>
        <p:nvSpPr>
          <p:cNvPr id="15363" name="Text Box 3"/>
          <p:cNvSpPr txBox="1">
            <a:spLocks noChangeArrowheads="1"/>
          </p:cNvSpPr>
          <p:nvPr/>
        </p:nvSpPr>
        <p:spPr bwMode="auto">
          <a:xfrm>
            <a:off x="685800" y="5638800"/>
            <a:ext cx="7981950" cy="1015663"/>
          </a:xfrm>
          <a:prstGeom prst="rect">
            <a:avLst/>
          </a:prstGeom>
          <a:noFill/>
          <a:ln w="9525">
            <a:noFill/>
            <a:miter lim="800000"/>
            <a:headEnd/>
            <a:tailEnd/>
          </a:ln>
        </p:spPr>
        <p:txBody>
          <a:bodyPr wrap="square">
            <a:spAutoFit/>
          </a:bodyPr>
          <a:lstStyle/>
          <a:p>
            <a:r>
              <a:rPr lang="es-ES" sz="2000" b="1" dirty="0">
                <a:solidFill>
                  <a:srgbClr val="0000FF"/>
                </a:solidFill>
                <a:effectLst>
                  <a:outerShdw blurRad="38100" dist="38100" dir="2700000" algn="tl">
                    <a:srgbClr val="000000">
                      <a:alpha val="43137"/>
                    </a:srgbClr>
                  </a:outerShdw>
                </a:effectLst>
                <a:latin typeface="Berlin Sans FB Demi" pitchFamily="34" charset="0"/>
                <a:cs typeface="Arial" charset="0"/>
              </a:rPr>
              <a:t>El petróleo y el Gas en conjunto representarán más del 60 % del crecimiento en la demanda de energía primaria hasta el 2030 en el escenario de referencia</a:t>
            </a:r>
          </a:p>
        </p:txBody>
      </p:sp>
      <p:grpSp>
        <p:nvGrpSpPr>
          <p:cNvPr id="2" name="Group 4"/>
          <p:cNvGrpSpPr>
            <a:grpSpLocks/>
          </p:cNvGrpSpPr>
          <p:nvPr/>
        </p:nvGrpSpPr>
        <p:grpSpPr bwMode="auto">
          <a:xfrm>
            <a:off x="565150" y="1577975"/>
            <a:ext cx="7718425" cy="3959225"/>
            <a:chOff x="1000" y="797"/>
            <a:chExt cx="4671" cy="2494"/>
          </a:xfrm>
        </p:grpSpPr>
        <p:sp>
          <p:nvSpPr>
            <p:cNvPr id="15365" name="Freeform 5"/>
            <p:cNvSpPr>
              <a:spLocks/>
            </p:cNvSpPr>
            <p:nvPr/>
          </p:nvSpPr>
          <p:spPr bwMode="auto">
            <a:xfrm>
              <a:off x="1738" y="1071"/>
              <a:ext cx="3456" cy="1311"/>
            </a:xfrm>
            <a:custGeom>
              <a:avLst/>
              <a:gdLst>
                <a:gd name="T0" fmla="*/ 0 w 3557"/>
                <a:gd name="T1" fmla="*/ 1169 h 1349"/>
                <a:gd name="T2" fmla="*/ 50 w 3557"/>
                <a:gd name="T3" fmla="*/ 1142 h 1349"/>
                <a:gd name="T4" fmla="*/ 101 w 3557"/>
                <a:gd name="T5" fmla="*/ 1115 h 1349"/>
                <a:gd name="T6" fmla="*/ 151 w 3557"/>
                <a:gd name="T7" fmla="*/ 1079 h 1349"/>
                <a:gd name="T8" fmla="*/ 202 w 3557"/>
                <a:gd name="T9" fmla="*/ 1079 h 1349"/>
                <a:gd name="T10" fmla="*/ 259 w 3557"/>
                <a:gd name="T11" fmla="*/ 1071 h 1349"/>
                <a:gd name="T12" fmla="*/ 310 w 3557"/>
                <a:gd name="T13" fmla="*/ 1036 h 1349"/>
                <a:gd name="T14" fmla="*/ 360 w 3557"/>
                <a:gd name="T15" fmla="*/ 1017 h 1349"/>
                <a:gd name="T16" fmla="*/ 412 w 3557"/>
                <a:gd name="T17" fmla="*/ 988 h 1349"/>
                <a:gd name="T18" fmla="*/ 462 w 3557"/>
                <a:gd name="T19" fmla="*/ 960 h 1349"/>
                <a:gd name="T20" fmla="*/ 512 w 3557"/>
                <a:gd name="T21" fmla="*/ 966 h 1349"/>
                <a:gd name="T22" fmla="*/ 564 w 3557"/>
                <a:gd name="T23" fmla="*/ 966 h 1349"/>
                <a:gd name="T24" fmla="*/ 613 w 3557"/>
                <a:gd name="T25" fmla="*/ 966 h 1349"/>
                <a:gd name="T26" fmla="*/ 671 w 3557"/>
                <a:gd name="T27" fmla="*/ 960 h 1349"/>
                <a:gd name="T28" fmla="*/ 721 w 3557"/>
                <a:gd name="T29" fmla="*/ 932 h 1349"/>
                <a:gd name="T30" fmla="*/ 771 w 3557"/>
                <a:gd name="T31" fmla="*/ 910 h 1349"/>
                <a:gd name="T32" fmla="*/ 823 w 3557"/>
                <a:gd name="T33" fmla="*/ 889 h 1349"/>
                <a:gd name="T34" fmla="*/ 873 w 3557"/>
                <a:gd name="T35" fmla="*/ 862 h 1349"/>
                <a:gd name="T36" fmla="*/ 923 w 3557"/>
                <a:gd name="T37" fmla="*/ 827 h 1349"/>
                <a:gd name="T38" fmla="*/ 975 w 3557"/>
                <a:gd name="T39" fmla="*/ 812 h 1349"/>
                <a:gd name="T40" fmla="*/ 1023 w 3557"/>
                <a:gd name="T41" fmla="*/ 806 h 1349"/>
                <a:gd name="T42" fmla="*/ 1076 w 3557"/>
                <a:gd name="T43" fmla="*/ 798 h 1349"/>
                <a:gd name="T44" fmla="*/ 1133 w 3557"/>
                <a:gd name="T45" fmla="*/ 791 h 1349"/>
                <a:gd name="T46" fmla="*/ 1181 w 3557"/>
                <a:gd name="T47" fmla="*/ 777 h 1349"/>
                <a:gd name="T48" fmla="*/ 1235 w 3557"/>
                <a:gd name="T49" fmla="*/ 777 h 1349"/>
                <a:gd name="T50" fmla="*/ 1283 w 3557"/>
                <a:gd name="T51" fmla="*/ 750 h 1349"/>
                <a:gd name="T52" fmla="*/ 1334 w 3557"/>
                <a:gd name="T53" fmla="*/ 721 h 1349"/>
                <a:gd name="T54" fmla="*/ 1386 w 3557"/>
                <a:gd name="T55" fmla="*/ 714 h 1349"/>
                <a:gd name="T56" fmla="*/ 1436 w 3557"/>
                <a:gd name="T57" fmla="*/ 707 h 1349"/>
                <a:gd name="T58" fmla="*/ 1486 w 3557"/>
                <a:gd name="T59" fmla="*/ 687 h 1349"/>
                <a:gd name="T60" fmla="*/ 1544 w 3557"/>
                <a:gd name="T61" fmla="*/ 666 h 1349"/>
                <a:gd name="T62" fmla="*/ 1594 w 3557"/>
                <a:gd name="T63" fmla="*/ 659 h 1349"/>
                <a:gd name="T64" fmla="*/ 1645 w 3557"/>
                <a:gd name="T65" fmla="*/ 631 h 1349"/>
                <a:gd name="T66" fmla="*/ 1695 w 3557"/>
                <a:gd name="T67" fmla="*/ 596 h 1349"/>
                <a:gd name="T68" fmla="*/ 1745 w 3557"/>
                <a:gd name="T69" fmla="*/ 569 h 1349"/>
                <a:gd name="T70" fmla="*/ 1796 w 3557"/>
                <a:gd name="T71" fmla="*/ 546 h 1349"/>
                <a:gd name="T72" fmla="*/ 1846 w 3557"/>
                <a:gd name="T73" fmla="*/ 519 h 1349"/>
                <a:gd name="T74" fmla="*/ 1898 w 3557"/>
                <a:gd name="T75" fmla="*/ 498 h 1349"/>
                <a:gd name="T76" fmla="*/ 1947 w 3557"/>
                <a:gd name="T77" fmla="*/ 470 h 1349"/>
                <a:gd name="T78" fmla="*/ 2005 w 3557"/>
                <a:gd name="T79" fmla="*/ 441 h 1349"/>
                <a:gd name="T80" fmla="*/ 2055 w 3557"/>
                <a:gd name="T81" fmla="*/ 420 h 1349"/>
                <a:gd name="T82" fmla="*/ 2107 w 3557"/>
                <a:gd name="T83" fmla="*/ 393 h 1349"/>
                <a:gd name="T84" fmla="*/ 2156 w 3557"/>
                <a:gd name="T85" fmla="*/ 371 h 1349"/>
                <a:gd name="T86" fmla="*/ 2208 w 3557"/>
                <a:gd name="T87" fmla="*/ 351 h 1349"/>
                <a:gd name="T88" fmla="*/ 2258 w 3557"/>
                <a:gd name="T89" fmla="*/ 329 h 1349"/>
                <a:gd name="T90" fmla="*/ 2309 w 3557"/>
                <a:gd name="T91" fmla="*/ 309 h 1349"/>
                <a:gd name="T92" fmla="*/ 2359 w 3557"/>
                <a:gd name="T93" fmla="*/ 288 h 1349"/>
                <a:gd name="T94" fmla="*/ 2410 w 3557"/>
                <a:gd name="T95" fmla="*/ 266 h 1349"/>
                <a:gd name="T96" fmla="*/ 2467 w 3557"/>
                <a:gd name="T97" fmla="*/ 245 h 1349"/>
                <a:gd name="T98" fmla="*/ 2517 w 3557"/>
                <a:gd name="T99" fmla="*/ 224 h 1349"/>
                <a:gd name="T100" fmla="*/ 2568 w 3557"/>
                <a:gd name="T101" fmla="*/ 204 h 1349"/>
                <a:gd name="T102" fmla="*/ 2618 w 3557"/>
                <a:gd name="T103" fmla="*/ 182 h 1349"/>
                <a:gd name="T104" fmla="*/ 2669 w 3557"/>
                <a:gd name="T105" fmla="*/ 161 h 1349"/>
                <a:gd name="T106" fmla="*/ 2720 w 3557"/>
                <a:gd name="T107" fmla="*/ 141 h 1349"/>
                <a:gd name="T108" fmla="*/ 2770 w 3557"/>
                <a:gd name="T109" fmla="*/ 119 h 1349"/>
                <a:gd name="T110" fmla="*/ 2821 w 3557"/>
                <a:gd name="T111" fmla="*/ 98 h 1349"/>
                <a:gd name="T112" fmla="*/ 2878 w 3557"/>
                <a:gd name="T113" fmla="*/ 84 h 1349"/>
                <a:gd name="T114" fmla="*/ 2928 w 3557"/>
                <a:gd name="T115" fmla="*/ 63 h 1349"/>
                <a:gd name="T116" fmla="*/ 2979 w 3557"/>
                <a:gd name="T117" fmla="*/ 44 h 1349"/>
                <a:gd name="T118" fmla="*/ 3029 w 3557"/>
                <a:gd name="T119" fmla="*/ 20 h 1349"/>
                <a:gd name="T120" fmla="*/ 3080 w 3557"/>
                <a:gd name="T121" fmla="*/ 0 h 13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57"/>
                <a:gd name="T184" fmla="*/ 0 h 1349"/>
                <a:gd name="T185" fmla="*/ 3557 w 3557"/>
                <a:gd name="T186" fmla="*/ 1349 h 13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57" h="1349">
                  <a:moveTo>
                    <a:pt x="0" y="1349"/>
                  </a:moveTo>
                  <a:lnTo>
                    <a:pt x="58" y="1317"/>
                  </a:lnTo>
                  <a:lnTo>
                    <a:pt x="116" y="1285"/>
                  </a:lnTo>
                  <a:lnTo>
                    <a:pt x="175" y="1244"/>
                  </a:lnTo>
                  <a:lnTo>
                    <a:pt x="233" y="1244"/>
                  </a:lnTo>
                  <a:lnTo>
                    <a:pt x="300" y="1236"/>
                  </a:lnTo>
                  <a:lnTo>
                    <a:pt x="358" y="1196"/>
                  </a:lnTo>
                  <a:lnTo>
                    <a:pt x="416" y="1172"/>
                  </a:lnTo>
                  <a:lnTo>
                    <a:pt x="475" y="1139"/>
                  </a:lnTo>
                  <a:lnTo>
                    <a:pt x="533" y="1107"/>
                  </a:lnTo>
                  <a:lnTo>
                    <a:pt x="591" y="1115"/>
                  </a:lnTo>
                  <a:lnTo>
                    <a:pt x="650" y="1115"/>
                  </a:lnTo>
                  <a:lnTo>
                    <a:pt x="708" y="1115"/>
                  </a:lnTo>
                  <a:lnTo>
                    <a:pt x="775" y="1107"/>
                  </a:lnTo>
                  <a:lnTo>
                    <a:pt x="833" y="1075"/>
                  </a:lnTo>
                  <a:lnTo>
                    <a:pt x="891" y="1050"/>
                  </a:lnTo>
                  <a:lnTo>
                    <a:pt x="950" y="1026"/>
                  </a:lnTo>
                  <a:lnTo>
                    <a:pt x="1008" y="994"/>
                  </a:lnTo>
                  <a:lnTo>
                    <a:pt x="1066" y="954"/>
                  </a:lnTo>
                  <a:lnTo>
                    <a:pt x="1125" y="937"/>
                  </a:lnTo>
                  <a:lnTo>
                    <a:pt x="1183" y="929"/>
                  </a:lnTo>
                  <a:lnTo>
                    <a:pt x="1241" y="921"/>
                  </a:lnTo>
                  <a:lnTo>
                    <a:pt x="1308" y="913"/>
                  </a:lnTo>
                  <a:lnTo>
                    <a:pt x="1366" y="897"/>
                  </a:lnTo>
                  <a:lnTo>
                    <a:pt x="1425" y="897"/>
                  </a:lnTo>
                  <a:lnTo>
                    <a:pt x="1483" y="865"/>
                  </a:lnTo>
                  <a:lnTo>
                    <a:pt x="1541" y="832"/>
                  </a:lnTo>
                  <a:lnTo>
                    <a:pt x="1600" y="824"/>
                  </a:lnTo>
                  <a:lnTo>
                    <a:pt x="1658" y="816"/>
                  </a:lnTo>
                  <a:lnTo>
                    <a:pt x="1716" y="792"/>
                  </a:lnTo>
                  <a:lnTo>
                    <a:pt x="1783" y="768"/>
                  </a:lnTo>
                  <a:lnTo>
                    <a:pt x="1841" y="760"/>
                  </a:lnTo>
                  <a:lnTo>
                    <a:pt x="1899" y="727"/>
                  </a:lnTo>
                  <a:lnTo>
                    <a:pt x="1958" y="687"/>
                  </a:lnTo>
                  <a:lnTo>
                    <a:pt x="2016" y="655"/>
                  </a:lnTo>
                  <a:lnTo>
                    <a:pt x="2074" y="630"/>
                  </a:lnTo>
                  <a:lnTo>
                    <a:pt x="2133" y="598"/>
                  </a:lnTo>
                  <a:lnTo>
                    <a:pt x="2191" y="574"/>
                  </a:lnTo>
                  <a:lnTo>
                    <a:pt x="2249" y="542"/>
                  </a:lnTo>
                  <a:lnTo>
                    <a:pt x="2316" y="509"/>
                  </a:lnTo>
                  <a:lnTo>
                    <a:pt x="2374" y="485"/>
                  </a:lnTo>
                  <a:lnTo>
                    <a:pt x="2433" y="453"/>
                  </a:lnTo>
                  <a:lnTo>
                    <a:pt x="2491" y="428"/>
                  </a:lnTo>
                  <a:lnTo>
                    <a:pt x="2549" y="404"/>
                  </a:lnTo>
                  <a:lnTo>
                    <a:pt x="2608" y="380"/>
                  </a:lnTo>
                  <a:lnTo>
                    <a:pt x="2666" y="356"/>
                  </a:lnTo>
                  <a:lnTo>
                    <a:pt x="2724" y="332"/>
                  </a:lnTo>
                  <a:lnTo>
                    <a:pt x="2783" y="307"/>
                  </a:lnTo>
                  <a:lnTo>
                    <a:pt x="2849" y="283"/>
                  </a:lnTo>
                  <a:lnTo>
                    <a:pt x="2908" y="259"/>
                  </a:lnTo>
                  <a:lnTo>
                    <a:pt x="2966" y="235"/>
                  </a:lnTo>
                  <a:lnTo>
                    <a:pt x="3024" y="210"/>
                  </a:lnTo>
                  <a:lnTo>
                    <a:pt x="3083" y="186"/>
                  </a:lnTo>
                  <a:lnTo>
                    <a:pt x="3141" y="162"/>
                  </a:lnTo>
                  <a:lnTo>
                    <a:pt x="3199" y="138"/>
                  </a:lnTo>
                  <a:lnTo>
                    <a:pt x="3258" y="113"/>
                  </a:lnTo>
                  <a:lnTo>
                    <a:pt x="3324" y="97"/>
                  </a:lnTo>
                  <a:lnTo>
                    <a:pt x="3382" y="73"/>
                  </a:lnTo>
                  <a:lnTo>
                    <a:pt x="3441" y="49"/>
                  </a:lnTo>
                  <a:lnTo>
                    <a:pt x="3499" y="25"/>
                  </a:lnTo>
                  <a:lnTo>
                    <a:pt x="3557" y="0"/>
                  </a:lnTo>
                </a:path>
              </a:pathLst>
            </a:custGeom>
            <a:noFill/>
            <a:ln w="26988">
              <a:solidFill>
                <a:srgbClr val="FF0000"/>
              </a:solidFill>
              <a:round/>
              <a:headEnd/>
              <a:tailEnd/>
            </a:ln>
          </p:spPr>
          <p:txBody>
            <a:bodyPr/>
            <a:lstStyle/>
            <a:p>
              <a:endParaRPr lang="en-US">
                <a:latin typeface="Calibri" pitchFamily="34" charset="0"/>
              </a:endParaRPr>
            </a:p>
          </p:txBody>
        </p:sp>
        <p:grpSp>
          <p:nvGrpSpPr>
            <p:cNvPr id="3" name="Group 6"/>
            <p:cNvGrpSpPr>
              <a:grpSpLocks/>
            </p:cNvGrpSpPr>
            <p:nvPr/>
          </p:nvGrpSpPr>
          <p:grpSpPr bwMode="auto">
            <a:xfrm>
              <a:off x="1738" y="2210"/>
              <a:ext cx="3456" cy="722"/>
              <a:chOff x="1738" y="2210"/>
              <a:chExt cx="3456" cy="722"/>
            </a:xfrm>
          </p:grpSpPr>
          <p:sp>
            <p:nvSpPr>
              <p:cNvPr id="15427" name="Freeform 7"/>
              <p:cNvSpPr>
                <a:spLocks/>
              </p:cNvSpPr>
              <p:nvPr/>
            </p:nvSpPr>
            <p:spPr bwMode="auto">
              <a:xfrm>
                <a:off x="1738" y="2210"/>
                <a:ext cx="3456" cy="722"/>
              </a:xfrm>
              <a:custGeom>
                <a:avLst/>
                <a:gdLst>
                  <a:gd name="T0" fmla="*/ 0 w 6913"/>
                  <a:gd name="T1" fmla="*/ 35 h 1444"/>
                  <a:gd name="T2" fmla="*/ 7 w 6913"/>
                  <a:gd name="T3" fmla="*/ 34 h 1444"/>
                  <a:gd name="T4" fmla="*/ 14 w 6913"/>
                  <a:gd name="T5" fmla="*/ 33 h 1444"/>
                  <a:gd name="T6" fmla="*/ 21 w 6913"/>
                  <a:gd name="T7" fmla="*/ 31 h 1444"/>
                  <a:gd name="T8" fmla="*/ 28 w 6913"/>
                  <a:gd name="T9" fmla="*/ 29 h 1444"/>
                  <a:gd name="T10" fmla="*/ 35 w 6913"/>
                  <a:gd name="T11" fmla="*/ 28 h 1444"/>
                  <a:gd name="T12" fmla="*/ 43 w 6913"/>
                  <a:gd name="T13" fmla="*/ 27 h 1444"/>
                  <a:gd name="T14" fmla="*/ 50 w 6913"/>
                  <a:gd name="T15" fmla="*/ 26 h 1444"/>
                  <a:gd name="T16" fmla="*/ 57 w 6913"/>
                  <a:gd name="T17" fmla="*/ 24 h 1444"/>
                  <a:gd name="T18" fmla="*/ 64 w 6913"/>
                  <a:gd name="T19" fmla="*/ 23 h 1444"/>
                  <a:gd name="T20" fmla="*/ 71 w 6913"/>
                  <a:gd name="T21" fmla="*/ 22 h 1444"/>
                  <a:gd name="T22" fmla="*/ 79 w 6913"/>
                  <a:gd name="T23" fmla="*/ 22 h 1444"/>
                  <a:gd name="T24" fmla="*/ 86 w 6913"/>
                  <a:gd name="T25" fmla="*/ 22 h 1444"/>
                  <a:gd name="T26" fmla="*/ 93 w 6913"/>
                  <a:gd name="T27" fmla="*/ 20 h 1444"/>
                  <a:gd name="T28" fmla="*/ 100 w 6913"/>
                  <a:gd name="T29" fmla="*/ 20 h 1444"/>
                  <a:gd name="T30" fmla="*/ 108 w 6913"/>
                  <a:gd name="T31" fmla="*/ 19 h 1444"/>
                  <a:gd name="T32" fmla="*/ 115 w 6913"/>
                  <a:gd name="T33" fmla="*/ 18 h 1444"/>
                  <a:gd name="T34" fmla="*/ 122 w 6913"/>
                  <a:gd name="T35" fmla="*/ 14 h 1444"/>
                  <a:gd name="T36" fmla="*/ 129 w 6913"/>
                  <a:gd name="T37" fmla="*/ 13 h 1444"/>
                  <a:gd name="T38" fmla="*/ 136 w 6913"/>
                  <a:gd name="T39" fmla="*/ 12 h 1444"/>
                  <a:gd name="T40" fmla="*/ 144 w 6913"/>
                  <a:gd name="T41" fmla="*/ 11 h 1444"/>
                  <a:gd name="T42" fmla="*/ 151 w 6913"/>
                  <a:gd name="T43" fmla="*/ 11 h 1444"/>
                  <a:gd name="T44" fmla="*/ 158 w 6913"/>
                  <a:gd name="T45" fmla="*/ 9 h 1444"/>
                  <a:gd name="T46" fmla="*/ 165 w 6913"/>
                  <a:gd name="T47" fmla="*/ 7 h 1444"/>
                  <a:gd name="T48" fmla="*/ 173 w 6913"/>
                  <a:gd name="T49" fmla="*/ 6 h 1444"/>
                  <a:gd name="T50" fmla="*/ 180 w 6913"/>
                  <a:gd name="T51" fmla="*/ 6 h 1444"/>
                  <a:gd name="T52" fmla="*/ 187 w 6913"/>
                  <a:gd name="T53" fmla="*/ 5 h 1444"/>
                  <a:gd name="T54" fmla="*/ 194 w 6913"/>
                  <a:gd name="T55" fmla="*/ 3 h 1444"/>
                  <a:gd name="T56" fmla="*/ 201 w 6913"/>
                  <a:gd name="T57" fmla="*/ 3 h 1444"/>
                  <a:gd name="T58" fmla="*/ 209 w 6913"/>
                  <a:gd name="T59" fmla="*/ 1 h 1444"/>
                  <a:gd name="T60" fmla="*/ 216 w 6913"/>
                  <a:gd name="T61" fmla="*/ 0 h 1444"/>
                  <a:gd name="T62" fmla="*/ 212 w 6913"/>
                  <a:gd name="T63" fmla="*/ 28 h 1444"/>
                  <a:gd name="T64" fmla="*/ 205 w 6913"/>
                  <a:gd name="T65" fmla="*/ 28 h 1444"/>
                  <a:gd name="T66" fmla="*/ 197 w 6913"/>
                  <a:gd name="T67" fmla="*/ 29 h 1444"/>
                  <a:gd name="T68" fmla="*/ 190 w 6913"/>
                  <a:gd name="T69" fmla="*/ 29 h 1444"/>
                  <a:gd name="T70" fmla="*/ 183 w 6913"/>
                  <a:gd name="T71" fmla="*/ 30 h 1444"/>
                  <a:gd name="T72" fmla="*/ 176 w 6913"/>
                  <a:gd name="T73" fmla="*/ 30 h 1444"/>
                  <a:gd name="T74" fmla="*/ 169 w 6913"/>
                  <a:gd name="T75" fmla="*/ 30 h 1444"/>
                  <a:gd name="T76" fmla="*/ 161 w 6913"/>
                  <a:gd name="T77" fmla="*/ 31 h 1444"/>
                  <a:gd name="T78" fmla="*/ 154 w 6913"/>
                  <a:gd name="T79" fmla="*/ 31 h 1444"/>
                  <a:gd name="T80" fmla="*/ 147 w 6913"/>
                  <a:gd name="T81" fmla="*/ 33 h 1444"/>
                  <a:gd name="T82" fmla="*/ 140 w 6913"/>
                  <a:gd name="T83" fmla="*/ 34 h 1444"/>
                  <a:gd name="T84" fmla="*/ 133 w 6913"/>
                  <a:gd name="T85" fmla="*/ 34 h 1444"/>
                  <a:gd name="T86" fmla="*/ 125 w 6913"/>
                  <a:gd name="T87" fmla="*/ 35 h 1444"/>
                  <a:gd name="T88" fmla="*/ 118 w 6913"/>
                  <a:gd name="T89" fmla="*/ 36 h 1444"/>
                  <a:gd name="T90" fmla="*/ 111 w 6913"/>
                  <a:gd name="T91" fmla="*/ 36 h 1444"/>
                  <a:gd name="T92" fmla="*/ 104 w 6913"/>
                  <a:gd name="T93" fmla="*/ 36 h 1444"/>
                  <a:gd name="T94" fmla="*/ 97 w 6913"/>
                  <a:gd name="T95" fmla="*/ 37 h 1444"/>
                  <a:gd name="T96" fmla="*/ 90 w 6913"/>
                  <a:gd name="T97" fmla="*/ 37 h 1444"/>
                  <a:gd name="T98" fmla="*/ 82 w 6913"/>
                  <a:gd name="T99" fmla="*/ 38 h 1444"/>
                  <a:gd name="T100" fmla="*/ 75 w 6913"/>
                  <a:gd name="T101" fmla="*/ 38 h 1444"/>
                  <a:gd name="T102" fmla="*/ 68 w 6913"/>
                  <a:gd name="T103" fmla="*/ 39 h 1444"/>
                  <a:gd name="T104" fmla="*/ 61 w 6913"/>
                  <a:gd name="T105" fmla="*/ 40 h 1444"/>
                  <a:gd name="T106" fmla="*/ 54 w 6913"/>
                  <a:gd name="T107" fmla="*/ 40 h 1444"/>
                  <a:gd name="T108" fmla="*/ 47 w 6913"/>
                  <a:gd name="T109" fmla="*/ 42 h 1444"/>
                  <a:gd name="T110" fmla="*/ 39 w 6913"/>
                  <a:gd name="T111" fmla="*/ 42 h 1444"/>
                  <a:gd name="T112" fmla="*/ 32 w 6913"/>
                  <a:gd name="T113" fmla="*/ 43 h 1444"/>
                  <a:gd name="T114" fmla="*/ 25 w 6913"/>
                  <a:gd name="T115" fmla="*/ 44 h 1444"/>
                  <a:gd name="T116" fmla="*/ 18 w 6913"/>
                  <a:gd name="T117" fmla="*/ 44 h 1444"/>
                  <a:gd name="T118" fmla="*/ 10 w 6913"/>
                  <a:gd name="T119" fmla="*/ 45 h 1444"/>
                  <a:gd name="T120" fmla="*/ 3 w 6913"/>
                  <a:gd name="T121" fmla="*/ 45 h 14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13"/>
                  <a:gd name="T184" fmla="*/ 0 h 1444"/>
                  <a:gd name="T185" fmla="*/ 6913 w 6913"/>
                  <a:gd name="T186" fmla="*/ 1444 h 14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13" h="1444">
                    <a:moveTo>
                      <a:pt x="0" y="1444"/>
                    </a:moveTo>
                    <a:lnTo>
                      <a:pt x="0" y="1098"/>
                    </a:lnTo>
                    <a:lnTo>
                      <a:pt x="113" y="1083"/>
                    </a:lnTo>
                    <a:lnTo>
                      <a:pt x="226" y="1083"/>
                    </a:lnTo>
                    <a:lnTo>
                      <a:pt x="340" y="1067"/>
                    </a:lnTo>
                    <a:lnTo>
                      <a:pt x="453" y="1052"/>
                    </a:lnTo>
                    <a:lnTo>
                      <a:pt x="583" y="1036"/>
                    </a:lnTo>
                    <a:lnTo>
                      <a:pt x="696" y="1005"/>
                    </a:lnTo>
                    <a:lnTo>
                      <a:pt x="809" y="988"/>
                    </a:lnTo>
                    <a:lnTo>
                      <a:pt x="923" y="956"/>
                    </a:lnTo>
                    <a:lnTo>
                      <a:pt x="1036" y="941"/>
                    </a:lnTo>
                    <a:lnTo>
                      <a:pt x="1149" y="925"/>
                    </a:lnTo>
                    <a:lnTo>
                      <a:pt x="1264" y="910"/>
                    </a:lnTo>
                    <a:lnTo>
                      <a:pt x="1376" y="894"/>
                    </a:lnTo>
                    <a:lnTo>
                      <a:pt x="1507" y="863"/>
                    </a:lnTo>
                    <a:lnTo>
                      <a:pt x="1619" y="832"/>
                    </a:lnTo>
                    <a:lnTo>
                      <a:pt x="1732" y="801"/>
                    </a:lnTo>
                    <a:lnTo>
                      <a:pt x="1847" y="783"/>
                    </a:lnTo>
                    <a:lnTo>
                      <a:pt x="1959" y="752"/>
                    </a:lnTo>
                    <a:lnTo>
                      <a:pt x="2072" y="721"/>
                    </a:lnTo>
                    <a:lnTo>
                      <a:pt x="2187" y="706"/>
                    </a:lnTo>
                    <a:lnTo>
                      <a:pt x="2299" y="690"/>
                    </a:lnTo>
                    <a:lnTo>
                      <a:pt x="2412" y="706"/>
                    </a:lnTo>
                    <a:lnTo>
                      <a:pt x="2542" y="690"/>
                    </a:lnTo>
                    <a:lnTo>
                      <a:pt x="2655" y="675"/>
                    </a:lnTo>
                    <a:lnTo>
                      <a:pt x="2770" y="675"/>
                    </a:lnTo>
                    <a:lnTo>
                      <a:pt x="2882" y="644"/>
                    </a:lnTo>
                    <a:lnTo>
                      <a:pt x="2995" y="628"/>
                    </a:lnTo>
                    <a:lnTo>
                      <a:pt x="3110" y="628"/>
                    </a:lnTo>
                    <a:lnTo>
                      <a:pt x="3223" y="628"/>
                    </a:lnTo>
                    <a:lnTo>
                      <a:pt x="3335" y="612"/>
                    </a:lnTo>
                    <a:lnTo>
                      <a:pt x="3466" y="579"/>
                    </a:lnTo>
                    <a:lnTo>
                      <a:pt x="3578" y="579"/>
                    </a:lnTo>
                    <a:lnTo>
                      <a:pt x="3691" y="548"/>
                    </a:lnTo>
                    <a:lnTo>
                      <a:pt x="3806" y="502"/>
                    </a:lnTo>
                    <a:lnTo>
                      <a:pt x="3918" y="471"/>
                    </a:lnTo>
                    <a:lnTo>
                      <a:pt x="4031" y="455"/>
                    </a:lnTo>
                    <a:lnTo>
                      <a:pt x="4146" y="439"/>
                    </a:lnTo>
                    <a:lnTo>
                      <a:pt x="4258" y="424"/>
                    </a:lnTo>
                    <a:lnTo>
                      <a:pt x="4371" y="408"/>
                    </a:lnTo>
                    <a:lnTo>
                      <a:pt x="4501" y="375"/>
                    </a:lnTo>
                    <a:lnTo>
                      <a:pt x="4614" y="360"/>
                    </a:lnTo>
                    <a:lnTo>
                      <a:pt x="4729" y="344"/>
                    </a:lnTo>
                    <a:lnTo>
                      <a:pt x="4842" y="329"/>
                    </a:lnTo>
                    <a:lnTo>
                      <a:pt x="4954" y="313"/>
                    </a:lnTo>
                    <a:lnTo>
                      <a:pt x="5069" y="282"/>
                    </a:lnTo>
                    <a:lnTo>
                      <a:pt x="5182" y="266"/>
                    </a:lnTo>
                    <a:lnTo>
                      <a:pt x="5294" y="251"/>
                    </a:lnTo>
                    <a:lnTo>
                      <a:pt x="5409" y="235"/>
                    </a:lnTo>
                    <a:lnTo>
                      <a:pt x="5537" y="220"/>
                    </a:lnTo>
                    <a:lnTo>
                      <a:pt x="5652" y="204"/>
                    </a:lnTo>
                    <a:lnTo>
                      <a:pt x="5765" y="189"/>
                    </a:lnTo>
                    <a:lnTo>
                      <a:pt x="5877" y="171"/>
                    </a:lnTo>
                    <a:lnTo>
                      <a:pt x="5992" y="156"/>
                    </a:lnTo>
                    <a:lnTo>
                      <a:pt x="6105" y="140"/>
                    </a:lnTo>
                    <a:lnTo>
                      <a:pt x="6217" y="109"/>
                    </a:lnTo>
                    <a:lnTo>
                      <a:pt x="6332" y="93"/>
                    </a:lnTo>
                    <a:lnTo>
                      <a:pt x="6460" y="78"/>
                    </a:lnTo>
                    <a:lnTo>
                      <a:pt x="6573" y="62"/>
                    </a:lnTo>
                    <a:lnTo>
                      <a:pt x="6688" y="47"/>
                    </a:lnTo>
                    <a:lnTo>
                      <a:pt x="6801" y="31"/>
                    </a:lnTo>
                    <a:lnTo>
                      <a:pt x="6913" y="0"/>
                    </a:lnTo>
                    <a:lnTo>
                      <a:pt x="6913" y="894"/>
                    </a:lnTo>
                    <a:lnTo>
                      <a:pt x="6801" y="910"/>
                    </a:lnTo>
                    <a:lnTo>
                      <a:pt x="6688" y="910"/>
                    </a:lnTo>
                    <a:lnTo>
                      <a:pt x="6573" y="925"/>
                    </a:lnTo>
                    <a:lnTo>
                      <a:pt x="6460" y="941"/>
                    </a:lnTo>
                    <a:lnTo>
                      <a:pt x="6332" y="941"/>
                    </a:lnTo>
                    <a:lnTo>
                      <a:pt x="6217" y="941"/>
                    </a:lnTo>
                    <a:lnTo>
                      <a:pt x="6105" y="956"/>
                    </a:lnTo>
                    <a:lnTo>
                      <a:pt x="5992" y="956"/>
                    </a:lnTo>
                    <a:lnTo>
                      <a:pt x="5877" y="972"/>
                    </a:lnTo>
                    <a:lnTo>
                      <a:pt x="5765" y="972"/>
                    </a:lnTo>
                    <a:lnTo>
                      <a:pt x="5652" y="988"/>
                    </a:lnTo>
                    <a:lnTo>
                      <a:pt x="5537" y="988"/>
                    </a:lnTo>
                    <a:lnTo>
                      <a:pt x="5409" y="988"/>
                    </a:lnTo>
                    <a:lnTo>
                      <a:pt x="5294" y="1005"/>
                    </a:lnTo>
                    <a:lnTo>
                      <a:pt x="5182" y="1005"/>
                    </a:lnTo>
                    <a:lnTo>
                      <a:pt x="5069" y="1021"/>
                    </a:lnTo>
                    <a:lnTo>
                      <a:pt x="4954" y="1021"/>
                    </a:lnTo>
                    <a:lnTo>
                      <a:pt x="4842" y="1036"/>
                    </a:lnTo>
                    <a:lnTo>
                      <a:pt x="4729" y="1036"/>
                    </a:lnTo>
                    <a:lnTo>
                      <a:pt x="4614" y="1052"/>
                    </a:lnTo>
                    <a:lnTo>
                      <a:pt x="4501" y="1067"/>
                    </a:lnTo>
                    <a:lnTo>
                      <a:pt x="4371" y="1067"/>
                    </a:lnTo>
                    <a:lnTo>
                      <a:pt x="4258" y="1067"/>
                    </a:lnTo>
                    <a:lnTo>
                      <a:pt x="4146" y="1083"/>
                    </a:lnTo>
                    <a:lnTo>
                      <a:pt x="4031" y="1098"/>
                    </a:lnTo>
                    <a:lnTo>
                      <a:pt x="3918" y="1098"/>
                    </a:lnTo>
                    <a:lnTo>
                      <a:pt x="3806" y="1129"/>
                    </a:lnTo>
                    <a:lnTo>
                      <a:pt x="3691" y="1129"/>
                    </a:lnTo>
                    <a:lnTo>
                      <a:pt x="3578" y="1145"/>
                    </a:lnTo>
                    <a:lnTo>
                      <a:pt x="3466" y="1145"/>
                    </a:lnTo>
                    <a:lnTo>
                      <a:pt x="3335" y="1145"/>
                    </a:lnTo>
                    <a:lnTo>
                      <a:pt x="3223" y="1161"/>
                    </a:lnTo>
                    <a:lnTo>
                      <a:pt x="3110" y="1176"/>
                    </a:lnTo>
                    <a:lnTo>
                      <a:pt x="2995" y="1176"/>
                    </a:lnTo>
                    <a:lnTo>
                      <a:pt x="2882" y="1176"/>
                    </a:lnTo>
                    <a:lnTo>
                      <a:pt x="2770" y="1192"/>
                    </a:lnTo>
                    <a:lnTo>
                      <a:pt x="2655" y="1192"/>
                    </a:lnTo>
                    <a:lnTo>
                      <a:pt x="2542" y="1209"/>
                    </a:lnTo>
                    <a:lnTo>
                      <a:pt x="2412" y="1209"/>
                    </a:lnTo>
                    <a:lnTo>
                      <a:pt x="2299" y="1225"/>
                    </a:lnTo>
                    <a:lnTo>
                      <a:pt x="2187" y="1240"/>
                    </a:lnTo>
                    <a:lnTo>
                      <a:pt x="2072" y="1240"/>
                    </a:lnTo>
                    <a:lnTo>
                      <a:pt x="1959" y="1256"/>
                    </a:lnTo>
                    <a:lnTo>
                      <a:pt x="1847" y="1271"/>
                    </a:lnTo>
                    <a:lnTo>
                      <a:pt x="1732" y="1271"/>
                    </a:lnTo>
                    <a:lnTo>
                      <a:pt x="1619" y="1302"/>
                    </a:lnTo>
                    <a:lnTo>
                      <a:pt x="1507" y="1318"/>
                    </a:lnTo>
                    <a:lnTo>
                      <a:pt x="1376" y="1334"/>
                    </a:lnTo>
                    <a:lnTo>
                      <a:pt x="1264" y="1334"/>
                    </a:lnTo>
                    <a:lnTo>
                      <a:pt x="1149" y="1349"/>
                    </a:lnTo>
                    <a:lnTo>
                      <a:pt x="1036" y="1365"/>
                    </a:lnTo>
                    <a:lnTo>
                      <a:pt x="923" y="1365"/>
                    </a:lnTo>
                    <a:lnTo>
                      <a:pt x="809" y="1380"/>
                    </a:lnTo>
                    <a:lnTo>
                      <a:pt x="696" y="1396"/>
                    </a:lnTo>
                    <a:lnTo>
                      <a:pt x="583" y="1396"/>
                    </a:lnTo>
                    <a:lnTo>
                      <a:pt x="453" y="1413"/>
                    </a:lnTo>
                    <a:lnTo>
                      <a:pt x="340" y="1429"/>
                    </a:lnTo>
                    <a:lnTo>
                      <a:pt x="226" y="1429"/>
                    </a:lnTo>
                    <a:lnTo>
                      <a:pt x="113" y="1429"/>
                    </a:lnTo>
                    <a:lnTo>
                      <a:pt x="0" y="1444"/>
                    </a:lnTo>
                    <a:close/>
                  </a:path>
                </a:pathLst>
              </a:custGeom>
              <a:solidFill>
                <a:srgbClr val="993366"/>
              </a:solidFill>
              <a:ln w="9525">
                <a:noFill/>
                <a:round/>
                <a:headEnd/>
                <a:tailEnd/>
              </a:ln>
            </p:spPr>
            <p:txBody>
              <a:bodyPr/>
              <a:lstStyle/>
              <a:p>
                <a:endParaRPr lang="en-US">
                  <a:latin typeface="Calibri" pitchFamily="34" charset="0"/>
                </a:endParaRPr>
              </a:p>
            </p:txBody>
          </p:sp>
          <p:sp>
            <p:nvSpPr>
              <p:cNvPr id="15428" name="Rectangle 8"/>
              <p:cNvSpPr>
                <a:spLocks noChangeArrowheads="1"/>
              </p:cNvSpPr>
              <p:nvPr/>
            </p:nvSpPr>
            <p:spPr bwMode="auto">
              <a:xfrm>
                <a:off x="4644" y="2430"/>
                <a:ext cx="252" cy="154"/>
              </a:xfrm>
              <a:prstGeom prst="rect">
                <a:avLst/>
              </a:prstGeom>
              <a:noFill/>
              <a:ln w="9525">
                <a:noFill/>
                <a:miter lim="800000"/>
                <a:headEnd/>
                <a:tailEnd/>
              </a:ln>
            </p:spPr>
            <p:txBody>
              <a:bodyPr wrap="none" lIns="0" tIns="0" rIns="0" bIns="0">
                <a:spAutoFit/>
              </a:bodyPr>
              <a:lstStyle/>
              <a:p>
                <a:r>
                  <a:rPr lang="en-US" sz="1600">
                    <a:solidFill>
                      <a:schemeClr val="bg1"/>
                    </a:solidFill>
                    <a:cs typeface="Arial" charset="0"/>
                  </a:rPr>
                  <a:t>Coal</a:t>
                </a:r>
                <a:endParaRPr lang="en-US" sz="3200" b="1">
                  <a:solidFill>
                    <a:schemeClr val="bg1"/>
                  </a:solidFill>
                  <a:latin typeface="Tahoma" charset="0"/>
                  <a:cs typeface="Arial" charset="0"/>
                </a:endParaRPr>
              </a:p>
            </p:txBody>
          </p:sp>
        </p:grpSp>
        <p:grpSp>
          <p:nvGrpSpPr>
            <p:cNvPr id="4" name="Group 9"/>
            <p:cNvGrpSpPr>
              <a:grpSpLocks/>
            </p:cNvGrpSpPr>
            <p:nvPr/>
          </p:nvGrpSpPr>
          <p:grpSpPr bwMode="auto">
            <a:xfrm>
              <a:off x="1738" y="1071"/>
              <a:ext cx="3456" cy="1586"/>
              <a:chOff x="1738" y="1071"/>
              <a:chExt cx="3456" cy="1586"/>
            </a:xfrm>
          </p:grpSpPr>
          <p:sp>
            <p:nvSpPr>
              <p:cNvPr id="15425" name="Freeform 10"/>
              <p:cNvSpPr>
                <a:spLocks/>
              </p:cNvSpPr>
              <p:nvPr/>
            </p:nvSpPr>
            <p:spPr bwMode="auto">
              <a:xfrm>
                <a:off x="1738" y="1071"/>
                <a:ext cx="3456" cy="1586"/>
              </a:xfrm>
              <a:custGeom>
                <a:avLst/>
                <a:gdLst>
                  <a:gd name="T0" fmla="*/ 0 w 6913"/>
                  <a:gd name="T1" fmla="*/ 82 h 3172"/>
                  <a:gd name="T2" fmla="*/ 7 w 6913"/>
                  <a:gd name="T3" fmla="*/ 79 h 3172"/>
                  <a:gd name="T4" fmla="*/ 14 w 6913"/>
                  <a:gd name="T5" fmla="*/ 76 h 3172"/>
                  <a:gd name="T6" fmla="*/ 21 w 6913"/>
                  <a:gd name="T7" fmla="*/ 73 h 3172"/>
                  <a:gd name="T8" fmla="*/ 28 w 6913"/>
                  <a:gd name="T9" fmla="*/ 70 h 3172"/>
                  <a:gd name="T10" fmla="*/ 35 w 6913"/>
                  <a:gd name="T11" fmla="*/ 68 h 3172"/>
                  <a:gd name="T12" fmla="*/ 43 w 6913"/>
                  <a:gd name="T13" fmla="*/ 68 h 3172"/>
                  <a:gd name="T14" fmla="*/ 50 w 6913"/>
                  <a:gd name="T15" fmla="*/ 66 h 3172"/>
                  <a:gd name="T16" fmla="*/ 57 w 6913"/>
                  <a:gd name="T17" fmla="*/ 62 h 3172"/>
                  <a:gd name="T18" fmla="*/ 64 w 6913"/>
                  <a:gd name="T19" fmla="*/ 57 h 3172"/>
                  <a:gd name="T20" fmla="*/ 71 w 6913"/>
                  <a:gd name="T21" fmla="*/ 56 h 3172"/>
                  <a:gd name="T22" fmla="*/ 79 w 6913"/>
                  <a:gd name="T23" fmla="*/ 55 h 3172"/>
                  <a:gd name="T24" fmla="*/ 86 w 6913"/>
                  <a:gd name="T25" fmla="*/ 54 h 3172"/>
                  <a:gd name="T26" fmla="*/ 93 w 6913"/>
                  <a:gd name="T27" fmla="*/ 50 h 3172"/>
                  <a:gd name="T28" fmla="*/ 100 w 6913"/>
                  <a:gd name="T29" fmla="*/ 50 h 3172"/>
                  <a:gd name="T30" fmla="*/ 108 w 6913"/>
                  <a:gd name="T31" fmla="*/ 47 h 3172"/>
                  <a:gd name="T32" fmla="*/ 115 w 6913"/>
                  <a:gd name="T33" fmla="*/ 45 h 3172"/>
                  <a:gd name="T34" fmla="*/ 122 w 6913"/>
                  <a:gd name="T35" fmla="*/ 40 h 3172"/>
                  <a:gd name="T36" fmla="*/ 129 w 6913"/>
                  <a:gd name="T37" fmla="*/ 37 h 3172"/>
                  <a:gd name="T38" fmla="*/ 136 w 6913"/>
                  <a:gd name="T39" fmla="*/ 33 h 3172"/>
                  <a:gd name="T40" fmla="*/ 144 w 6913"/>
                  <a:gd name="T41" fmla="*/ 29 h 3172"/>
                  <a:gd name="T42" fmla="*/ 151 w 6913"/>
                  <a:gd name="T43" fmla="*/ 26 h 3172"/>
                  <a:gd name="T44" fmla="*/ 158 w 6913"/>
                  <a:gd name="T45" fmla="*/ 24 h 3172"/>
                  <a:gd name="T46" fmla="*/ 165 w 6913"/>
                  <a:gd name="T47" fmla="*/ 21 h 3172"/>
                  <a:gd name="T48" fmla="*/ 173 w 6913"/>
                  <a:gd name="T49" fmla="*/ 18 h 3172"/>
                  <a:gd name="T50" fmla="*/ 180 w 6913"/>
                  <a:gd name="T51" fmla="*/ 14 h 3172"/>
                  <a:gd name="T52" fmla="*/ 187 w 6913"/>
                  <a:gd name="T53" fmla="*/ 12 h 3172"/>
                  <a:gd name="T54" fmla="*/ 194 w 6913"/>
                  <a:gd name="T55" fmla="*/ 9 h 3172"/>
                  <a:gd name="T56" fmla="*/ 201 w 6913"/>
                  <a:gd name="T57" fmla="*/ 6 h 3172"/>
                  <a:gd name="T58" fmla="*/ 209 w 6913"/>
                  <a:gd name="T59" fmla="*/ 3 h 3172"/>
                  <a:gd name="T60" fmla="*/ 216 w 6913"/>
                  <a:gd name="T61" fmla="*/ 0 h 3172"/>
                  <a:gd name="T62" fmla="*/ 212 w 6913"/>
                  <a:gd name="T63" fmla="*/ 43 h 3172"/>
                  <a:gd name="T64" fmla="*/ 205 w 6913"/>
                  <a:gd name="T65" fmla="*/ 45 h 3172"/>
                  <a:gd name="T66" fmla="*/ 197 w 6913"/>
                  <a:gd name="T67" fmla="*/ 47 h 3172"/>
                  <a:gd name="T68" fmla="*/ 190 w 6913"/>
                  <a:gd name="T69" fmla="*/ 50 h 3172"/>
                  <a:gd name="T70" fmla="*/ 183 w 6913"/>
                  <a:gd name="T71" fmla="*/ 51 h 3172"/>
                  <a:gd name="T72" fmla="*/ 176 w 6913"/>
                  <a:gd name="T73" fmla="*/ 53 h 3172"/>
                  <a:gd name="T74" fmla="*/ 169 w 6913"/>
                  <a:gd name="T75" fmla="*/ 54 h 3172"/>
                  <a:gd name="T76" fmla="*/ 161 w 6913"/>
                  <a:gd name="T77" fmla="*/ 56 h 3172"/>
                  <a:gd name="T78" fmla="*/ 154 w 6913"/>
                  <a:gd name="T79" fmla="*/ 59 h 3172"/>
                  <a:gd name="T80" fmla="*/ 147 w 6913"/>
                  <a:gd name="T81" fmla="*/ 61 h 3172"/>
                  <a:gd name="T82" fmla="*/ 140 w 6913"/>
                  <a:gd name="T83" fmla="*/ 63 h 3172"/>
                  <a:gd name="T84" fmla="*/ 133 w 6913"/>
                  <a:gd name="T85" fmla="*/ 66 h 3172"/>
                  <a:gd name="T86" fmla="*/ 125 w 6913"/>
                  <a:gd name="T87" fmla="*/ 68 h 3172"/>
                  <a:gd name="T88" fmla="*/ 118 w 6913"/>
                  <a:gd name="T89" fmla="*/ 71 h 3172"/>
                  <a:gd name="T90" fmla="*/ 111 w 6913"/>
                  <a:gd name="T91" fmla="*/ 74 h 3172"/>
                  <a:gd name="T92" fmla="*/ 104 w 6913"/>
                  <a:gd name="T93" fmla="*/ 76 h 3172"/>
                  <a:gd name="T94" fmla="*/ 97 w 6913"/>
                  <a:gd name="T95" fmla="*/ 77 h 3172"/>
                  <a:gd name="T96" fmla="*/ 90 w 6913"/>
                  <a:gd name="T97" fmla="*/ 78 h 3172"/>
                  <a:gd name="T98" fmla="*/ 82 w 6913"/>
                  <a:gd name="T99" fmla="*/ 80 h 3172"/>
                  <a:gd name="T100" fmla="*/ 75 w 6913"/>
                  <a:gd name="T101" fmla="*/ 80 h 3172"/>
                  <a:gd name="T102" fmla="*/ 68 w 6913"/>
                  <a:gd name="T103" fmla="*/ 81 h 3172"/>
                  <a:gd name="T104" fmla="*/ 61 w 6913"/>
                  <a:gd name="T105" fmla="*/ 83 h 3172"/>
                  <a:gd name="T106" fmla="*/ 54 w 6913"/>
                  <a:gd name="T107" fmla="*/ 86 h 3172"/>
                  <a:gd name="T108" fmla="*/ 47 w 6913"/>
                  <a:gd name="T109" fmla="*/ 89 h 3172"/>
                  <a:gd name="T110" fmla="*/ 39 w 6913"/>
                  <a:gd name="T111" fmla="*/ 91 h 3172"/>
                  <a:gd name="T112" fmla="*/ 32 w 6913"/>
                  <a:gd name="T113" fmla="*/ 92 h 3172"/>
                  <a:gd name="T114" fmla="*/ 25 w 6913"/>
                  <a:gd name="T115" fmla="*/ 94 h 3172"/>
                  <a:gd name="T116" fmla="*/ 18 w 6913"/>
                  <a:gd name="T117" fmla="*/ 97 h 3172"/>
                  <a:gd name="T118" fmla="*/ 10 w 6913"/>
                  <a:gd name="T119" fmla="*/ 98 h 3172"/>
                  <a:gd name="T120" fmla="*/ 3 w 6913"/>
                  <a:gd name="T121" fmla="*/ 99 h 3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13"/>
                  <a:gd name="T184" fmla="*/ 0 h 3172"/>
                  <a:gd name="T185" fmla="*/ 6913 w 6913"/>
                  <a:gd name="T186" fmla="*/ 3172 h 3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13" h="3172">
                    <a:moveTo>
                      <a:pt x="0" y="3172"/>
                    </a:moveTo>
                    <a:lnTo>
                      <a:pt x="0" y="2622"/>
                    </a:lnTo>
                    <a:lnTo>
                      <a:pt x="113" y="2560"/>
                    </a:lnTo>
                    <a:lnTo>
                      <a:pt x="226" y="2498"/>
                    </a:lnTo>
                    <a:lnTo>
                      <a:pt x="340" y="2418"/>
                    </a:lnTo>
                    <a:lnTo>
                      <a:pt x="453" y="2418"/>
                    </a:lnTo>
                    <a:lnTo>
                      <a:pt x="583" y="2403"/>
                    </a:lnTo>
                    <a:lnTo>
                      <a:pt x="696" y="2325"/>
                    </a:lnTo>
                    <a:lnTo>
                      <a:pt x="809" y="2278"/>
                    </a:lnTo>
                    <a:lnTo>
                      <a:pt x="923" y="2214"/>
                    </a:lnTo>
                    <a:lnTo>
                      <a:pt x="1036" y="2152"/>
                    </a:lnTo>
                    <a:lnTo>
                      <a:pt x="1149" y="2167"/>
                    </a:lnTo>
                    <a:lnTo>
                      <a:pt x="1264" y="2167"/>
                    </a:lnTo>
                    <a:lnTo>
                      <a:pt x="1376" y="2167"/>
                    </a:lnTo>
                    <a:lnTo>
                      <a:pt x="1507" y="2152"/>
                    </a:lnTo>
                    <a:lnTo>
                      <a:pt x="1619" y="2090"/>
                    </a:lnTo>
                    <a:lnTo>
                      <a:pt x="1732" y="2041"/>
                    </a:lnTo>
                    <a:lnTo>
                      <a:pt x="1847" y="1994"/>
                    </a:lnTo>
                    <a:lnTo>
                      <a:pt x="1959" y="1932"/>
                    </a:lnTo>
                    <a:lnTo>
                      <a:pt x="2072" y="1854"/>
                    </a:lnTo>
                    <a:lnTo>
                      <a:pt x="2187" y="1821"/>
                    </a:lnTo>
                    <a:lnTo>
                      <a:pt x="2299" y="1806"/>
                    </a:lnTo>
                    <a:lnTo>
                      <a:pt x="2412" y="1790"/>
                    </a:lnTo>
                    <a:lnTo>
                      <a:pt x="2542" y="1775"/>
                    </a:lnTo>
                    <a:lnTo>
                      <a:pt x="2655" y="1744"/>
                    </a:lnTo>
                    <a:lnTo>
                      <a:pt x="2770" y="1744"/>
                    </a:lnTo>
                    <a:lnTo>
                      <a:pt x="2882" y="1681"/>
                    </a:lnTo>
                    <a:lnTo>
                      <a:pt x="2995" y="1617"/>
                    </a:lnTo>
                    <a:lnTo>
                      <a:pt x="3110" y="1602"/>
                    </a:lnTo>
                    <a:lnTo>
                      <a:pt x="3223" y="1586"/>
                    </a:lnTo>
                    <a:lnTo>
                      <a:pt x="3335" y="1540"/>
                    </a:lnTo>
                    <a:lnTo>
                      <a:pt x="3466" y="1493"/>
                    </a:lnTo>
                    <a:lnTo>
                      <a:pt x="3578" y="1477"/>
                    </a:lnTo>
                    <a:lnTo>
                      <a:pt x="3691" y="1413"/>
                    </a:lnTo>
                    <a:lnTo>
                      <a:pt x="3806" y="1335"/>
                    </a:lnTo>
                    <a:lnTo>
                      <a:pt x="3918" y="1258"/>
                    </a:lnTo>
                    <a:lnTo>
                      <a:pt x="4031" y="1225"/>
                    </a:lnTo>
                    <a:lnTo>
                      <a:pt x="4146" y="1162"/>
                    </a:lnTo>
                    <a:lnTo>
                      <a:pt x="4258" y="1116"/>
                    </a:lnTo>
                    <a:lnTo>
                      <a:pt x="4371" y="1054"/>
                    </a:lnTo>
                    <a:lnTo>
                      <a:pt x="4501" y="990"/>
                    </a:lnTo>
                    <a:lnTo>
                      <a:pt x="4614" y="943"/>
                    </a:lnTo>
                    <a:lnTo>
                      <a:pt x="4729" y="881"/>
                    </a:lnTo>
                    <a:lnTo>
                      <a:pt x="4842" y="832"/>
                    </a:lnTo>
                    <a:lnTo>
                      <a:pt x="4954" y="785"/>
                    </a:lnTo>
                    <a:lnTo>
                      <a:pt x="5069" y="739"/>
                    </a:lnTo>
                    <a:lnTo>
                      <a:pt x="5182" y="692"/>
                    </a:lnTo>
                    <a:lnTo>
                      <a:pt x="5294" y="645"/>
                    </a:lnTo>
                    <a:lnTo>
                      <a:pt x="5409" y="597"/>
                    </a:lnTo>
                    <a:lnTo>
                      <a:pt x="5537" y="550"/>
                    </a:lnTo>
                    <a:lnTo>
                      <a:pt x="5652" y="504"/>
                    </a:lnTo>
                    <a:lnTo>
                      <a:pt x="5765" y="457"/>
                    </a:lnTo>
                    <a:lnTo>
                      <a:pt x="5877" y="408"/>
                    </a:lnTo>
                    <a:lnTo>
                      <a:pt x="5992" y="362"/>
                    </a:lnTo>
                    <a:lnTo>
                      <a:pt x="6105" y="315"/>
                    </a:lnTo>
                    <a:lnTo>
                      <a:pt x="6217" y="268"/>
                    </a:lnTo>
                    <a:lnTo>
                      <a:pt x="6332" y="220"/>
                    </a:lnTo>
                    <a:lnTo>
                      <a:pt x="6460" y="189"/>
                    </a:lnTo>
                    <a:lnTo>
                      <a:pt x="6573" y="142"/>
                    </a:lnTo>
                    <a:lnTo>
                      <a:pt x="6688" y="95"/>
                    </a:lnTo>
                    <a:lnTo>
                      <a:pt x="6801" y="49"/>
                    </a:lnTo>
                    <a:lnTo>
                      <a:pt x="6913" y="0"/>
                    </a:lnTo>
                    <a:lnTo>
                      <a:pt x="6913" y="1335"/>
                    </a:lnTo>
                    <a:lnTo>
                      <a:pt x="6801" y="1367"/>
                    </a:lnTo>
                    <a:lnTo>
                      <a:pt x="6688" y="1398"/>
                    </a:lnTo>
                    <a:lnTo>
                      <a:pt x="6573" y="1429"/>
                    </a:lnTo>
                    <a:lnTo>
                      <a:pt x="6460" y="1462"/>
                    </a:lnTo>
                    <a:lnTo>
                      <a:pt x="6332" y="1493"/>
                    </a:lnTo>
                    <a:lnTo>
                      <a:pt x="6217" y="1524"/>
                    </a:lnTo>
                    <a:lnTo>
                      <a:pt x="6105" y="1571"/>
                    </a:lnTo>
                    <a:lnTo>
                      <a:pt x="5992" y="1602"/>
                    </a:lnTo>
                    <a:lnTo>
                      <a:pt x="5877" y="1633"/>
                    </a:lnTo>
                    <a:lnTo>
                      <a:pt x="5765" y="1666"/>
                    </a:lnTo>
                    <a:lnTo>
                      <a:pt x="5652" y="1697"/>
                    </a:lnTo>
                    <a:lnTo>
                      <a:pt x="5537" y="1728"/>
                    </a:lnTo>
                    <a:lnTo>
                      <a:pt x="5409" y="1759"/>
                    </a:lnTo>
                    <a:lnTo>
                      <a:pt x="5294" y="1790"/>
                    </a:lnTo>
                    <a:lnTo>
                      <a:pt x="5182" y="1821"/>
                    </a:lnTo>
                    <a:lnTo>
                      <a:pt x="5069" y="1854"/>
                    </a:lnTo>
                    <a:lnTo>
                      <a:pt x="4954" y="1901"/>
                    </a:lnTo>
                    <a:lnTo>
                      <a:pt x="4842" y="1932"/>
                    </a:lnTo>
                    <a:lnTo>
                      <a:pt x="4729" y="1963"/>
                    </a:lnTo>
                    <a:lnTo>
                      <a:pt x="4614" y="1994"/>
                    </a:lnTo>
                    <a:lnTo>
                      <a:pt x="4501" y="2041"/>
                    </a:lnTo>
                    <a:lnTo>
                      <a:pt x="4371" y="2074"/>
                    </a:lnTo>
                    <a:lnTo>
                      <a:pt x="4258" y="2105"/>
                    </a:lnTo>
                    <a:lnTo>
                      <a:pt x="4146" y="2136"/>
                    </a:lnTo>
                    <a:lnTo>
                      <a:pt x="4031" y="2167"/>
                    </a:lnTo>
                    <a:lnTo>
                      <a:pt x="3918" y="2198"/>
                    </a:lnTo>
                    <a:lnTo>
                      <a:pt x="3806" y="2245"/>
                    </a:lnTo>
                    <a:lnTo>
                      <a:pt x="3691" y="2309"/>
                    </a:lnTo>
                    <a:lnTo>
                      <a:pt x="3578" y="2356"/>
                    </a:lnTo>
                    <a:lnTo>
                      <a:pt x="3466" y="2356"/>
                    </a:lnTo>
                    <a:lnTo>
                      <a:pt x="3335" y="2403"/>
                    </a:lnTo>
                    <a:lnTo>
                      <a:pt x="3223" y="2434"/>
                    </a:lnTo>
                    <a:lnTo>
                      <a:pt x="3110" y="2434"/>
                    </a:lnTo>
                    <a:lnTo>
                      <a:pt x="2995" y="2449"/>
                    </a:lnTo>
                    <a:lnTo>
                      <a:pt x="2882" y="2482"/>
                    </a:lnTo>
                    <a:lnTo>
                      <a:pt x="2770" y="2529"/>
                    </a:lnTo>
                    <a:lnTo>
                      <a:pt x="2655" y="2529"/>
                    </a:lnTo>
                    <a:lnTo>
                      <a:pt x="2542" y="2560"/>
                    </a:lnTo>
                    <a:lnTo>
                      <a:pt x="2412" y="2560"/>
                    </a:lnTo>
                    <a:lnTo>
                      <a:pt x="2299" y="2576"/>
                    </a:lnTo>
                    <a:lnTo>
                      <a:pt x="2187" y="2591"/>
                    </a:lnTo>
                    <a:lnTo>
                      <a:pt x="2072" y="2622"/>
                    </a:lnTo>
                    <a:lnTo>
                      <a:pt x="1959" y="2653"/>
                    </a:lnTo>
                    <a:lnTo>
                      <a:pt x="1847" y="2717"/>
                    </a:lnTo>
                    <a:lnTo>
                      <a:pt x="1732" y="2733"/>
                    </a:lnTo>
                    <a:lnTo>
                      <a:pt x="1619" y="2780"/>
                    </a:lnTo>
                    <a:lnTo>
                      <a:pt x="1507" y="2842"/>
                    </a:lnTo>
                    <a:lnTo>
                      <a:pt x="1376" y="2875"/>
                    </a:lnTo>
                    <a:lnTo>
                      <a:pt x="1264" y="2890"/>
                    </a:lnTo>
                    <a:lnTo>
                      <a:pt x="1149" y="2906"/>
                    </a:lnTo>
                    <a:lnTo>
                      <a:pt x="1036" y="2937"/>
                    </a:lnTo>
                    <a:lnTo>
                      <a:pt x="923" y="2968"/>
                    </a:lnTo>
                    <a:lnTo>
                      <a:pt x="809" y="2999"/>
                    </a:lnTo>
                    <a:lnTo>
                      <a:pt x="696" y="3030"/>
                    </a:lnTo>
                    <a:lnTo>
                      <a:pt x="583" y="3079"/>
                    </a:lnTo>
                    <a:lnTo>
                      <a:pt x="453" y="3095"/>
                    </a:lnTo>
                    <a:lnTo>
                      <a:pt x="340" y="3110"/>
                    </a:lnTo>
                    <a:lnTo>
                      <a:pt x="226" y="3126"/>
                    </a:lnTo>
                    <a:lnTo>
                      <a:pt x="113" y="3157"/>
                    </a:lnTo>
                    <a:lnTo>
                      <a:pt x="0" y="3172"/>
                    </a:lnTo>
                    <a:close/>
                  </a:path>
                </a:pathLst>
              </a:custGeom>
              <a:solidFill>
                <a:srgbClr val="FF0000"/>
              </a:solidFill>
              <a:ln w="9525">
                <a:noFill/>
                <a:round/>
                <a:headEnd/>
                <a:tailEnd/>
              </a:ln>
            </p:spPr>
            <p:txBody>
              <a:bodyPr/>
              <a:lstStyle/>
              <a:p>
                <a:endParaRPr lang="en-US">
                  <a:latin typeface="Calibri" pitchFamily="34" charset="0"/>
                </a:endParaRPr>
              </a:p>
            </p:txBody>
          </p:sp>
          <p:sp>
            <p:nvSpPr>
              <p:cNvPr id="15426" name="Rectangle 11"/>
              <p:cNvSpPr>
                <a:spLocks noChangeArrowheads="1"/>
              </p:cNvSpPr>
              <p:nvPr/>
            </p:nvSpPr>
            <p:spPr bwMode="auto">
              <a:xfrm>
                <a:off x="4758" y="1433"/>
                <a:ext cx="150" cy="154"/>
              </a:xfrm>
              <a:prstGeom prst="rect">
                <a:avLst/>
              </a:prstGeom>
              <a:noFill/>
              <a:ln w="9525">
                <a:noFill/>
                <a:miter lim="800000"/>
                <a:headEnd/>
                <a:tailEnd/>
              </a:ln>
            </p:spPr>
            <p:txBody>
              <a:bodyPr wrap="none" lIns="0" tIns="0" rIns="0" bIns="0">
                <a:spAutoFit/>
              </a:bodyPr>
              <a:lstStyle/>
              <a:p>
                <a:r>
                  <a:rPr lang="en-US" sz="1600">
                    <a:solidFill>
                      <a:srgbClr val="003366"/>
                    </a:solidFill>
                    <a:cs typeface="Arial" charset="0"/>
                  </a:rPr>
                  <a:t>Oil</a:t>
                </a:r>
                <a:endParaRPr lang="en-US" sz="3200" b="1">
                  <a:solidFill>
                    <a:srgbClr val="CC0000"/>
                  </a:solidFill>
                  <a:latin typeface="Tahoma" charset="0"/>
                  <a:cs typeface="Arial" charset="0"/>
                </a:endParaRPr>
              </a:p>
            </p:txBody>
          </p:sp>
        </p:grpSp>
        <p:grpSp>
          <p:nvGrpSpPr>
            <p:cNvPr id="5" name="Group 12"/>
            <p:cNvGrpSpPr>
              <a:grpSpLocks/>
            </p:cNvGrpSpPr>
            <p:nvPr/>
          </p:nvGrpSpPr>
          <p:grpSpPr bwMode="auto">
            <a:xfrm>
              <a:off x="1738" y="1739"/>
              <a:ext cx="3456" cy="1020"/>
              <a:chOff x="1738" y="1739"/>
              <a:chExt cx="3456" cy="1020"/>
            </a:xfrm>
          </p:grpSpPr>
          <p:sp>
            <p:nvSpPr>
              <p:cNvPr id="15423" name="Freeform 13"/>
              <p:cNvSpPr>
                <a:spLocks/>
              </p:cNvSpPr>
              <p:nvPr/>
            </p:nvSpPr>
            <p:spPr bwMode="auto">
              <a:xfrm>
                <a:off x="1738" y="1739"/>
                <a:ext cx="3456" cy="1020"/>
              </a:xfrm>
              <a:custGeom>
                <a:avLst/>
                <a:gdLst>
                  <a:gd name="T0" fmla="*/ 0 w 6913"/>
                  <a:gd name="T1" fmla="*/ 57 h 2041"/>
                  <a:gd name="T2" fmla="*/ 7 w 6913"/>
                  <a:gd name="T3" fmla="*/ 55 h 2041"/>
                  <a:gd name="T4" fmla="*/ 14 w 6913"/>
                  <a:gd name="T5" fmla="*/ 55 h 2041"/>
                  <a:gd name="T6" fmla="*/ 21 w 6913"/>
                  <a:gd name="T7" fmla="*/ 52 h 2041"/>
                  <a:gd name="T8" fmla="*/ 28 w 6913"/>
                  <a:gd name="T9" fmla="*/ 51 h 2041"/>
                  <a:gd name="T10" fmla="*/ 35 w 6913"/>
                  <a:gd name="T11" fmla="*/ 49 h 2041"/>
                  <a:gd name="T12" fmla="*/ 43 w 6913"/>
                  <a:gd name="T13" fmla="*/ 48 h 2041"/>
                  <a:gd name="T14" fmla="*/ 50 w 6913"/>
                  <a:gd name="T15" fmla="*/ 45 h 2041"/>
                  <a:gd name="T16" fmla="*/ 57 w 6913"/>
                  <a:gd name="T17" fmla="*/ 43 h 2041"/>
                  <a:gd name="T18" fmla="*/ 64 w 6913"/>
                  <a:gd name="T19" fmla="*/ 40 h 2041"/>
                  <a:gd name="T20" fmla="*/ 71 w 6913"/>
                  <a:gd name="T21" fmla="*/ 38 h 2041"/>
                  <a:gd name="T22" fmla="*/ 79 w 6913"/>
                  <a:gd name="T23" fmla="*/ 38 h 2041"/>
                  <a:gd name="T24" fmla="*/ 86 w 6913"/>
                  <a:gd name="T25" fmla="*/ 37 h 2041"/>
                  <a:gd name="T26" fmla="*/ 93 w 6913"/>
                  <a:gd name="T27" fmla="*/ 34 h 2041"/>
                  <a:gd name="T28" fmla="*/ 100 w 6913"/>
                  <a:gd name="T29" fmla="*/ 34 h 2041"/>
                  <a:gd name="T30" fmla="*/ 108 w 6913"/>
                  <a:gd name="T31" fmla="*/ 31 h 2041"/>
                  <a:gd name="T32" fmla="*/ 115 w 6913"/>
                  <a:gd name="T33" fmla="*/ 30 h 2041"/>
                  <a:gd name="T34" fmla="*/ 122 w 6913"/>
                  <a:gd name="T35" fmla="*/ 26 h 2041"/>
                  <a:gd name="T36" fmla="*/ 129 w 6913"/>
                  <a:gd name="T37" fmla="*/ 25 h 2041"/>
                  <a:gd name="T38" fmla="*/ 136 w 6913"/>
                  <a:gd name="T39" fmla="*/ 23 h 2041"/>
                  <a:gd name="T40" fmla="*/ 144 w 6913"/>
                  <a:gd name="T41" fmla="*/ 20 h 2041"/>
                  <a:gd name="T42" fmla="*/ 151 w 6913"/>
                  <a:gd name="T43" fmla="*/ 18 h 2041"/>
                  <a:gd name="T44" fmla="*/ 158 w 6913"/>
                  <a:gd name="T45" fmla="*/ 16 h 2041"/>
                  <a:gd name="T46" fmla="*/ 165 w 6913"/>
                  <a:gd name="T47" fmla="*/ 14 h 2041"/>
                  <a:gd name="T48" fmla="*/ 173 w 6913"/>
                  <a:gd name="T49" fmla="*/ 12 h 2041"/>
                  <a:gd name="T50" fmla="*/ 180 w 6913"/>
                  <a:gd name="T51" fmla="*/ 10 h 2041"/>
                  <a:gd name="T52" fmla="*/ 187 w 6913"/>
                  <a:gd name="T53" fmla="*/ 8 h 2041"/>
                  <a:gd name="T54" fmla="*/ 194 w 6913"/>
                  <a:gd name="T55" fmla="*/ 5 h 2041"/>
                  <a:gd name="T56" fmla="*/ 201 w 6913"/>
                  <a:gd name="T57" fmla="*/ 3 h 2041"/>
                  <a:gd name="T58" fmla="*/ 209 w 6913"/>
                  <a:gd name="T59" fmla="*/ 1 h 2041"/>
                  <a:gd name="T60" fmla="*/ 216 w 6913"/>
                  <a:gd name="T61" fmla="*/ 0 h 2041"/>
                  <a:gd name="T62" fmla="*/ 212 w 6913"/>
                  <a:gd name="T63" fmla="*/ 30 h 2041"/>
                  <a:gd name="T64" fmla="*/ 205 w 6913"/>
                  <a:gd name="T65" fmla="*/ 31 h 2041"/>
                  <a:gd name="T66" fmla="*/ 197 w 6913"/>
                  <a:gd name="T67" fmla="*/ 32 h 2041"/>
                  <a:gd name="T68" fmla="*/ 190 w 6913"/>
                  <a:gd name="T69" fmla="*/ 33 h 2041"/>
                  <a:gd name="T70" fmla="*/ 183 w 6913"/>
                  <a:gd name="T71" fmla="*/ 34 h 2041"/>
                  <a:gd name="T72" fmla="*/ 176 w 6913"/>
                  <a:gd name="T73" fmla="*/ 35 h 2041"/>
                  <a:gd name="T74" fmla="*/ 169 w 6913"/>
                  <a:gd name="T75" fmla="*/ 36 h 2041"/>
                  <a:gd name="T76" fmla="*/ 161 w 6913"/>
                  <a:gd name="T77" fmla="*/ 37 h 2041"/>
                  <a:gd name="T78" fmla="*/ 154 w 6913"/>
                  <a:gd name="T79" fmla="*/ 39 h 2041"/>
                  <a:gd name="T80" fmla="*/ 147 w 6913"/>
                  <a:gd name="T81" fmla="*/ 40 h 2041"/>
                  <a:gd name="T82" fmla="*/ 140 w 6913"/>
                  <a:gd name="T83" fmla="*/ 41 h 2041"/>
                  <a:gd name="T84" fmla="*/ 133 w 6913"/>
                  <a:gd name="T85" fmla="*/ 42 h 2041"/>
                  <a:gd name="T86" fmla="*/ 125 w 6913"/>
                  <a:gd name="T87" fmla="*/ 43 h 2041"/>
                  <a:gd name="T88" fmla="*/ 118 w 6913"/>
                  <a:gd name="T89" fmla="*/ 45 h 2041"/>
                  <a:gd name="T90" fmla="*/ 111 w 6913"/>
                  <a:gd name="T91" fmla="*/ 47 h 2041"/>
                  <a:gd name="T92" fmla="*/ 104 w 6913"/>
                  <a:gd name="T93" fmla="*/ 48 h 2041"/>
                  <a:gd name="T94" fmla="*/ 97 w 6913"/>
                  <a:gd name="T95" fmla="*/ 49 h 2041"/>
                  <a:gd name="T96" fmla="*/ 90 w 6913"/>
                  <a:gd name="T97" fmla="*/ 49 h 2041"/>
                  <a:gd name="T98" fmla="*/ 82 w 6913"/>
                  <a:gd name="T99" fmla="*/ 50 h 2041"/>
                  <a:gd name="T100" fmla="*/ 75 w 6913"/>
                  <a:gd name="T101" fmla="*/ 51 h 2041"/>
                  <a:gd name="T102" fmla="*/ 68 w 6913"/>
                  <a:gd name="T103" fmla="*/ 51 h 2041"/>
                  <a:gd name="T104" fmla="*/ 61 w 6913"/>
                  <a:gd name="T105" fmla="*/ 52 h 2041"/>
                  <a:gd name="T106" fmla="*/ 54 w 6913"/>
                  <a:gd name="T107" fmla="*/ 54 h 2041"/>
                  <a:gd name="T108" fmla="*/ 47 w 6913"/>
                  <a:gd name="T109" fmla="*/ 56 h 2041"/>
                  <a:gd name="T110" fmla="*/ 39 w 6913"/>
                  <a:gd name="T111" fmla="*/ 57 h 2041"/>
                  <a:gd name="T112" fmla="*/ 32 w 6913"/>
                  <a:gd name="T113" fmla="*/ 58 h 2041"/>
                  <a:gd name="T114" fmla="*/ 25 w 6913"/>
                  <a:gd name="T115" fmla="*/ 60 h 2041"/>
                  <a:gd name="T116" fmla="*/ 18 w 6913"/>
                  <a:gd name="T117" fmla="*/ 61 h 2041"/>
                  <a:gd name="T118" fmla="*/ 10 w 6913"/>
                  <a:gd name="T119" fmla="*/ 62 h 2041"/>
                  <a:gd name="T120" fmla="*/ 3 w 6913"/>
                  <a:gd name="T121" fmla="*/ 63 h 20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13"/>
                  <a:gd name="T184" fmla="*/ 0 h 2041"/>
                  <a:gd name="T185" fmla="*/ 6913 w 6913"/>
                  <a:gd name="T186" fmla="*/ 2041 h 20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13" h="2041">
                    <a:moveTo>
                      <a:pt x="0" y="2041"/>
                    </a:moveTo>
                    <a:lnTo>
                      <a:pt x="0" y="1837"/>
                    </a:lnTo>
                    <a:lnTo>
                      <a:pt x="113" y="1822"/>
                    </a:lnTo>
                    <a:lnTo>
                      <a:pt x="226" y="1791"/>
                    </a:lnTo>
                    <a:lnTo>
                      <a:pt x="340" y="1775"/>
                    </a:lnTo>
                    <a:lnTo>
                      <a:pt x="453" y="1760"/>
                    </a:lnTo>
                    <a:lnTo>
                      <a:pt x="583" y="1744"/>
                    </a:lnTo>
                    <a:lnTo>
                      <a:pt x="696" y="1695"/>
                    </a:lnTo>
                    <a:lnTo>
                      <a:pt x="809" y="1664"/>
                    </a:lnTo>
                    <a:lnTo>
                      <a:pt x="923" y="1633"/>
                    </a:lnTo>
                    <a:lnTo>
                      <a:pt x="1036" y="1602"/>
                    </a:lnTo>
                    <a:lnTo>
                      <a:pt x="1149" y="1571"/>
                    </a:lnTo>
                    <a:lnTo>
                      <a:pt x="1264" y="1555"/>
                    </a:lnTo>
                    <a:lnTo>
                      <a:pt x="1376" y="1540"/>
                    </a:lnTo>
                    <a:lnTo>
                      <a:pt x="1507" y="1507"/>
                    </a:lnTo>
                    <a:lnTo>
                      <a:pt x="1619" y="1445"/>
                    </a:lnTo>
                    <a:lnTo>
                      <a:pt x="1732" y="1398"/>
                    </a:lnTo>
                    <a:lnTo>
                      <a:pt x="1847" y="1382"/>
                    </a:lnTo>
                    <a:lnTo>
                      <a:pt x="1959" y="1318"/>
                    </a:lnTo>
                    <a:lnTo>
                      <a:pt x="2072" y="1287"/>
                    </a:lnTo>
                    <a:lnTo>
                      <a:pt x="2187" y="1256"/>
                    </a:lnTo>
                    <a:lnTo>
                      <a:pt x="2299" y="1241"/>
                    </a:lnTo>
                    <a:lnTo>
                      <a:pt x="2412" y="1225"/>
                    </a:lnTo>
                    <a:lnTo>
                      <a:pt x="2542" y="1225"/>
                    </a:lnTo>
                    <a:lnTo>
                      <a:pt x="2655" y="1194"/>
                    </a:lnTo>
                    <a:lnTo>
                      <a:pt x="2770" y="1194"/>
                    </a:lnTo>
                    <a:lnTo>
                      <a:pt x="2882" y="1147"/>
                    </a:lnTo>
                    <a:lnTo>
                      <a:pt x="2995" y="1114"/>
                    </a:lnTo>
                    <a:lnTo>
                      <a:pt x="3110" y="1099"/>
                    </a:lnTo>
                    <a:lnTo>
                      <a:pt x="3223" y="1099"/>
                    </a:lnTo>
                    <a:lnTo>
                      <a:pt x="3335" y="1068"/>
                    </a:lnTo>
                    <a:lnTo>
                      <a:pt x="3466" y="1021"/>
                    </a:lnTo>
                    <a:lnTo>
                      <a:pt x="3578" y="1021"/>
                    </a:lnTo>
                    <a:lnTo>
                      <a:pt x="3691" y="974"/>
                    </a:lnTo>
                    <a:lnTo>
                      <a:pt x="3806" y="910"/>
                    </a:lnTo>
                    <a:lnTo>
                      <a:pt x="3918" y="863"/>
                    </a:lnTo>
                    <a:lnTo>
                      <a:pt x="4031" y="832"/>
                    </a:lnTo>
                    <a:lnTo>
                      <a:pt x="4146" y="801"/>
                    </a:lnTo>
                    <a:lnTo>
                      <a:pt x="4258" y="770"/>
                    </a:lnTo>
                    <a:lnTo>
                      <a:pt x="4371" y="739"/>
                    </a:lnTo>
                    <a:lnTo>
                      <a:pt x="4501" y="706"/>
                    </a:lnTo>
                    <a:lnTo>
                      <a:pt x="4614" y="659"/>
                    </a:lnTo>
                    <a:lnTo>
                      <a:pt x="4729" y="628"/>
                    </a:lnTo>
                    <a:lnTo>
                      <a:pt x="4842" y="597"/>
                    </a:lnTo>
                    <a:lnTo>
                      <a:pt x="4954" y="566"/>
                    </a:lnTo>
                    <a:lnTo>
                      <a:pt x="5069" y="519"/>
                    </a:lnTo>
                    <a:lnTo>
                      <a:pt x="5182" y="486"/>
                    </a:lnTo>
                    <a:lnTo>
                      <a:pt x="5294" y="455"/>
                    </a:lnTo>
                    <a:lnTo>
                      <a:pt x="5409" y="424"/>
                    </a:lnTo>
                    <a:lnTo>
                      <a:pt x="5537" y="393"/>
                    </a:lnTo>
                    <a:lnTo>
                      <a:pt x="5652" y="362"/>
                    </a:lnTo>
                    <a:lnTo>
                      <a:pt x="5765" y="331"/>
                    </a:lnTo>
                    <a:lnTo>
                      <a:pt x="5877" y="298"/>
                    </a:lnTo>
                    <a:lnTo>
                      <a:pt x="5992" y="267"/>
                    </a:lnTo>
                    <a:lnTo>
                      <a:pt x="6105" y="236"/>
                    </a:lnTo>
                    <a:lnTo>
                      <a:pt x="6217" y="189"/>
                    </a:lnTo>
                    <a:lnTo>
                      <a:pt x="6332" y="158"/>
                    </a:lnTo>
                    <a:lnTo>
                      <a:pt x="6460" y="127"/>
                    </a:lnTo>
                    <a:lnTo>
                      <a:pt x="6573" y="94"/>
                    </a:lnTo>
                    <a:lnTo>
                      <a:pt x="6688" y="63"/>
                    </a:lnTo>
                    <a:lnTo>
                      <a:pt x="6801" y="32"/>
                    </a:lnTo>
                    <a:lnTo>
                      <a:pt x="6913" y="0"/>
                    </a:lnTo>
                    <a:lnTo>
                      <a:pt x="6913" y="943"/>
                    </a:lnTo>
                    <a:lnTo>
                      <a:pt x="6801" y="974"/>
                    </a:lnTo>
                    <a:lnTo>
                      <a:pt x="6688" y="990"/>
                    </a:lnTo>
                    <a:lnTo>
                      <a:pt x="6573" y="1005"/>
                    </a:lnTo>
                    <a:lnTo>
                      <a:pt x="6460" y="1021"/>
                    </a:lnTo>
                    <a:lnTo>
                      <a:pt x="6332" y="1036"/>
                    </a:lnTo>
                    <a:lnTo>
                      <a:pt x="6217" y="1052"/>
                    </a:lnTo>
                    <a:lnTo>
                      <a:pt x="6105" y="1083"/>
                    </a:lnTo>
                    <a:lnTo>
                      <a:pt x="5992" y="1099"/>
                    </a:lnTo>
                    <a:lnTo>
                      <a:pt x="5877" y="1114"/>
                    </a:lnTo>
                    <a:lnTo>
                      <a:pt x="5765" y="1132"/>
                    </a:lnTo>
                    <a:lnTo>
                      <a:pt x="5652" y="1147"/>
                    </a:lnTo>
                    <a:lnTo>
                      <a:pt x="5537" y="1163"/>
                    </a:lnTo>
                    <a:lnTo>
                      <a:pt x="5409" y="1178"/>
                    </a:lnTo>
                    <a:lnTo>
                      <a:pt x="5294" y="1194"/>
                    </a:lnTo>
                    <a:lnTo>
                      <a:pt x="5182" y="1209"/>
                    </a:lnTo>
                    <a:lnTo>
                      <a:pt x="5069" y="1225"/>
                    </a:lnTo>
                    <a:lnTo>
                      <a:pt x="4954" y="1256"/>
                    </a:lnTo>
                    <a:lnTo>
                      <a:pt x="4842" y="1272"/>
                    </a:lnTo>
                    <a:lnTo>
                      <a:pt x="4729" y="1287"/>
                    </a:lnTo>
                    <a:lnTo>
                      <a:pt x="4614" y="1303"/>
                    </a:lnTo>
                    <a:lnTo>
                      <a:pt x="4501" y="1318"/>
                    </a:lnTo>
                    <a:lnTo>
                      <a:pt x="4371" y="1351"/>
                    </a:lnTo>
                    <a:lnTo>
                      <a:pt x="4258" y="1367"/>
                    </a:lnTo>
                    <a:lnTo>
                      <a:pt x="4146" y="1382"/>
                    </a:lnTo>
                    <a:lnTo>
                      <a:pt x="4031" y="1398"/>
                    </a:lnTo>
                    <a:lnTo>
                      <a:pt x="3918" y="1414"/>
                    </a:lnTo>
                    <a:lnTo>
                      <a:pt x="3806" y="1445"/>
                    </a:lnTo>
                    <a:lnTo>
                      <a:pt x="3691" y="1491"/>
                    </a:lnTo>
                    <a:lnTo>
                      <a:pt x="3578" y="1522"/>
                    </a:lnTo>
                    <a:lnTo>
                      <a:pt x="3466" y="1522"/>
                    </a:lnTo>
                    <a:lnTo>
                      <a:pt x="3335" y="1555"/>
                    </a:lnTo>
                    <a:lnTo>
                      <a:pt x="3223" y="1571"/>
                    </a:lnTo>
                    <a:lnTo>
                      <a:pt x="3110" y="1571"/>
                    </a:lnTo>
                    <a:lnTo>
                      <a:pt x="2995" y="1571"/>
                    </a:lnTo>
                    <a:lnTo>
                      <a:pt x="2882" y="1587"/>
                    </a:lnTo>
                    <a:lnTo>
                      <a:pt x="2770" y="1618"/>
                    </a:lnTo>
                    <a:lnTo>
                      <a:pt x="2655" y="1618"/>
                    </a:lnTo>
                    <a:lnTo>
                      <a:pt x="2542" y="1633"/>
                    </a:lnTo>
                    <a:lnTo>
                      <a:pt x="2412" y="1649"/>
                    </a:lnTo>
                    <a:lnTo>
                      <a:pt x="2299" y="1633"/>
                    </a:lnTo>
                    <a:lnTo>
                      <a:pt x="2187" y="1649"/>
                    </a:lnTo>
                    <a:lnTo>
                      <a:pt x="2072" y="1664"/>
                    </a:lnTo>
                    <a:lnTo>
                      <a:pt x="1959" y="1695"/>
                    </a:lnTo>
                    <a:lnTo>
                      <a:pt x="1847" y="1726"/>
                    </a:lnTo>
                    <a:lnTo>
                      <a:pt x="1732" y="1744"/>
                    </a:lnTo>
                    <a:lnTo>
                      <a:pt x="1619" y="1775"/>
                    </a:lnTo>
                    <a:lnTo>
                      <a:pt x="1507" y="1806"/>
                    </a:lnTo>
                    <a:lnTo>
                      <a:pt x="1376" y="1837"/>
                    </a:lnTo>
                    <a:lnTo>
                      <a:pt x="1264" y="1853"/>
                    </a:lnTo>
                    <a:lnTo>
                      <a:pt x="1149" y="1868"/>
                    </a:lnTo>
                    <a:lnTo>
                      <a:pt x="1036" y="1884"/>
                    </a:lnTo>
                    <a:lnTo>
                      <a:pt x="923" y="1899"/>
                    </a:lnTo>
                    <a:lnTo>
                      <a:pt x="809" y="1931"/>
                    </a:lnTo>
                    <a:lnTo>
                      <a:pt x="696" y="1948"/>
                    </a:lnTo>
                    <a:lnTo>
                      <a:pt x="583" y="1979"/>
                    </a:lnTo>
                    <a:lnTo>
                      <a:pt x="453" y="1995"/>
                    </a:lnTo>
                    <a:lnTo>
                      <a:pt x="340" y="2010"/>
                    </a:lnTo>
                    <a:lnTo>
                      <a:pt x="226" y="2026"/>
                    </a:lnTo>
                    <a:lnTo>
                      <a:pt x="113" y="2026"/>
                    </a:lnTo>
                    <a:lnTo>
                      <a:pt x="0" y="2041"/>
                    </a:lnTo>
                    <a:close/>
                  </a:path>
                </a:pathLst>
              </a:custGeom>
              <a:solidFill>
                <a:srgbClr val="000080"/>
              </a:solidFill>
              <a:ln w="9525">
                <a:noFill/>
                <a:round/>
                <a:headEnd/>
                <a:tailEnd/>
              </a:ln>
            </p:spPr>
            <p:txBody>
              <a:bodyPr/>
              <a:lstStyle/>
              <a:p>
                <a:endParaRPr lang="en-US">
                  <a:latin typeface="Calibri" pitchFamily="34" charset="0"/>
                </a:endParaRPr>
              </a:p>
            </p:txBody>
          </p:sp>
          <p:sp>
            <p:nvSpPr>
              <p:cNvPr id="15424" name="Rectangle 14"/>
              <p:cNvSpPr>
                <a:spLocks noChangeArrowheads="1"/>
              </p:cNvSpPr>
              <p:nvPr/>
            </p:nvSpPr>
            <p:spPr bwMode="auto">
              <a:xfrm>
                <a:off x="4523" y="1998"/>
                <a:ext cx="399" cy="154"/>
              </a:xfrm>
              <a:prstGeom prst="rect">
                <a:avLst/>
              </a:prstGeom>
              <a:noFill/>
              <a:ln w="9525">
                <a:noFill/>
                <a:miter lim="800000"/>
                <a:headEnd/>
                <a:tailEnd/>
              </a:ln>
            </p:spPr>
            <p:txBody>
              <a:bodyPr wrap="none" lIns="0" tIns="0" rIns="0" bIns="0">
                <a:spAutoFit/>
              </a:bodyPr>
              <a:lstStyle/>
              <a:p>
                <a:r>
                  <a:rPr lang="en-US" sz="1600">
                    <a:solidFill>
                      <a:srgbClr val="FFFFFF"/>
                    </a:solidFill>
                    <a:cs typeface="Arial" charset="0"/>
                  </a:rPr>
                  <a:t>     Gas</a:t>
                </a:r>
                <a:endParaRPr lang="en-US" sz="3200" b="1">
                  <a:solidFill>
                    <a:srgbClr val="CC0000"/>
                  </a:solidFill>
                  <a:latin typeface="Tahoma" charset="0"/>
                  <a:cs typeface="Arial" charset="0"/>
                </a:endParaRPr>
              </a:p>
            </p:txBody>
          </p:sp>
        </p:grpSp>
        <p:grpSp>
          <p:nvGrpSpPr>
            <p:cNvPr id="6" name="Group 15"/>
            <p:cNvGrpSpPr>
              <a:grpSpLocks/>
            </p:cNvGrpSpPr>
            <p:nvPr/>
          </p:nvGrpSpPr>
          <p:grpSpPr bwMode="auto">
            <a:xfrm>
              <a:off x="1738" y="2657"/>
              <a:ext cx="3456" cy="353"/>
              <a:chOff x="1738" y="2657"/>
              <a:chExt cx="3456" cy="353"/>
            </a:xfrm>
          </p:grpSpPr>
          <p:sp>
            <p:nvSpPr>
              <p:cNvPr id="15421" name="Freeform 16"/>
              <p:cNvSpPr>
                <a:spLocks/>
              </p:cNvSpPr>
              <p:nvPr/>
            </p:nvSpPr>
            <p:spPr bwMode="auto">
              <a:xfrm>
                <a:off x="1738" y="2657"/>
                <a:ext cx="3456" cy="353"/>
              </a:xfrm>
              <a:custGeom>
                <a:avLst/>
                <a:gdLst>
                  <a:gd name="T0" fmla="*/ 0 w 6913"/>
                  <a:gd name="T1" fmla="*/ 18 h 706"/>
                  <a:gd name="T2" fmla="*/ 7 w 6913"/>
                  <a:gd name="T3" fmla="*/ 17 h 706"/>
                  <a:gd name="T4" fmla="*/ 14 w 6913"/>
                  <a:gd name="T5" fmla="*/ 17 h 706"/>
                  <a:gd name="T6" fmla="*/ 21 w 6913"/>
                  <a:gd name="T7" fmla="*/ 15 h 706"/>
                  <a:gd name="T8" fmla="*/ 28 w 6913"/>
                  <a:gd name="T9" fmla="*/ 14 h 706"/>
                  <a:gd name="T10" fmla="*/ 35 w 6913"/>
                  <a:gd name="T11" fmla="*/ 14 h 706"/>
                  <a:gd name="T12" fmla="*/ 43 w 6913"/>
                  <a:gd name="T13" fmla="*/ 13 h 706"/>
                  <a:gd name="T14" fmla="*/ 50 w 6913"/>
                  <a:gd name="T15" fmla="*/ 12 h 706"/>
                  <a:gd name="T16" fmla="*/ 57 w 6913"/>
                  <a:gd name="T17" fmla="*/ 11 h 706"/>
                  <a:gd name="T18" fmla="*/ 64 w 6913"/>
                  <a:gd name="T19" fmla="*/ 11 h 706"/>
                  <a:gd name="T20" fmla="*/ 71 w 6913"/>
                  <a:gd name="T21" fmla="*/ 11 h 706"/>
                  <a:gd name="T22" fmla="*/ 79 w 6913"/>
                  <a:gd name="T23" fmla="*/ 10 h 706"/>
                  <a:gd name="T24" fmla="*/ 86 w 6913"/>
                  <a:gd name="T25" fmla="*/ 10 h 706"/>
                  <a:gd name="T26" fmla="*/ 93 w 6913"/>
                  <a:gd name="T27" fmla="*/ 9 h 706"/>
                  <a:gd name="T28" fmla="*/ 100 w 6913"/>
                  <a:gd name="T29" fmla="*/ 9 h 706"/>
                  <a:gd name="T30" fmla="*/ 108 w 6913"/>
                  <a:gd name="T31" fmla="*/ 7 h 706"/>
                  <a:gd name="T32" fmla="*/ 115 w 6913"/>
                  <a:gd name="T33" fmla="*/ 7 h 706"/>
                  <a:gd name="T34" fmla="*/ 122 w 6913"/>
                  <a:gd name="T35" fmla="*/ 6 h 706"/>
                  <a:gd name="T36" fmla="*/ 129 w 6913"/>
                  <a:gd name="T37" fmla="*/ 6 h 706"/>
                  <a:gd name="T38" fmla="*/ 136 w 6913"/>
                  <a:gd name="T39" fmla="*/ 6 h 706"/>
                  <a:gd name="T40" fmla="*/ 144 w 6913"/>
                  <a:gd name="T41" fmla="*/ 5 h 706"/>
                  <a:gd name="T42" fmla="*/ 151 w 6913"/>
                  <a:gd name="T43" fmla="*/ 5 h 706"/>
                  <a:gd name="T44" fmla="*/ 158 w 6913"/>
                  <a:gd name="T45" fmla="*/ 3 h 706"/>
                  <a:gd name="T46" fmla="*/ 165 w 6913"/>
                  <a:gd name="T47" fmla="*/ 3 h 706"/>
                  <a:gd name="T48" fmla="*/ 173 w 6913"/>
                  <a:gd name="T49" fmla="*/ 3 h 706"/>
                  <a:gd name="T50" fmla="*/ 180 w 6913"/>
                  <a:gd name="T51" fmla="*/ 3 h 706"/>
                  <a:gd name="T52" fmla="*/ 187 w 6913"/>
                  <a:gd name="T53" fmla="*/ 1 h 706"/>
                  <a:gd name="T54" fmla="*/ 194 w 6913"/>
                  <a:gd name="T55" fmla="*/ 1 h 706"/>
                  <a:gd name="T56" fmla="*/ 201 w 6913"/>
                  <a:gd name="T57" fmla="*/ 1 h 706"/>
                  <a:gd name="T58" fmla="*/ 209 w 6913"/>
                  <a:gd name="T59" fmla="*/ 1 h 706"/>
                  <a:gd name="T60" fmla="*/ 216 w 6913"/>
                  <a:gd name="T61" fmla="*/ 0 h 706"/>
                  <a:gd name="T62" fmla="*/ 212 w 6913"/>
                  <a:gd name="T63" fmla="*/ 14 h 706"/>
                  <a:gd name="T64" fmla="*/ 205 w 6913"/>
                  <a:gd name="T65" fmla="*/ 14 h 706"/>
                  <a:gd name="T66" fmla="*/ 197 w 6913"/>
                  <a:gd name="T67" fmla="*/ 14 h 706"/>
                  <a:gd name="T68" fmla="*/ 190 w 6913"/>
                  <a:gd name="T69" fmla="*/ 14 h 706"/>
                  <a:gd name="T70" fmla="*/ 183 w 6913"/>
                  <a:gd name="T71" fmla="*/ 14 h 706"/>
                  <a:gd name="T72" fmla="*/ 176 w 6913"/>
                  <a:gd name="T73" fmla="*/ 14 h 706"/>
                  <a:gd name="T74" fmla="*/ 169 w 6913"/>
                  <a:gd name="T75" fmla="*/ 14 h 706"/>
                  <a:gd name="T76" fmla="*/ 161 w 6913"/>
                  <a:gd name="T77" fmla="*/ 14 h 706"/>
                  <a:gd name="T78" fmla="*/ 154 w 6913"/>
                  <a:gd name="T79" fmla="*/ 14 h 706"/>
                  <a:gd name="T80" fmla="*/ 147 w 6913"/>
                  <a:gd name="T81" fmla="*/ 15 h 706"/>
                  <a:gd name="T82" fmla="*/ 140 w 6913"/>
                  <a:gd name="T83" fmla="*/ 15 h 706"/>
                  <a:gd name="T84" fmla="*/ 133 w 6913"/>
                  <a:gd name="T85" fmla="*/ 15 h 706"/>
                  <a:gd name="T86" fmla="*/ 125 w 6913"/>
                  <a:gd name="T87" fmla="*/ 15 h 706"/>
                  <a:gd name="T88" fmla="*/ 118 w 6913"/>
                  <a:gd name="T89" fmla="*/ 17 h 706"/>
                  <a:gd name="T90" fmla="*/ 111 w 6913"/>
                  <a:gd name="T91" fmla="*/ 17 h 706"/>
                  <a:gd name="T92" fmla="*/ 104 w 6913"/>
                  <a:gd name="T93" fmla="*/ 17 h 706"/>
                  <a:gd name="T94" fmla="*/ 97 w 6913"/>
                  <a:gd name="T95" fmla="*/ 17 h 706"/>
                  <a:gd name="T96" fmla="*/ 90 w 6913"/>
                  <a:gd name="T97" fmla="*/ 17 h 706"/>
                  <a:gd name="T98" fmla="*/ 82 w 6913"/>
                  <a:gd name="T99" fmla="*/ 18 h 706"/>
                  <a:gd name="T100" fmla="*/ 75 w 6913"/>
                  <a:gd name="T101" fmla="*/ 18 h 706"/>
                  <a:gd name="T102" fmla="*/ 68 w 6913"/>
                  <a:gd name="T103" fmla="*/ 19 h 706"/>
                  <a:gd name="T104" fmla="*/ 61 w 6913"/>
                  <a:gd name="T105" fmla="*/ 19 h 706"/>
                  <a:gd name="T106" fmla="*/ 54 w 6913"/>
                  <a:gd name="T107" fmla="*/ 19 h 706"/>
                  <a:gd name="T108" fmla="*/ 47 w 6913"/>
                  <a:gd name="T109" fmla="*/ 20 h 706"/>
                  <a:gd name="T110" fmla="*/ 39 w 6913"/>
                  <a:gd name="T111" fmla="*/ 21 h 706"/>
                  <a:gd name="T112" fmla="*/ 32 w 6913"/>
                  <a:gd name="T113" fmla="*/ 21 h 706"/>
                  <a:gd name="T114" fmla="*/ 25 w 6913"/>
                  <a:gd name="T115" fmla="*/ 22 h 706"/>
                  <a:gd name="T116" fmla="*/ 18 w 6913"/>
                  <a:gd name="T117" fmla="*/ 22 h 706"/>
                  <a:gd name="T118" fmla="*/ 10 w 6913"/>
                  <a:gd name="T119" fmla="*/ 22 h 706"/>
                  <a:gd name="T120" fmla="*/ 3 w 6913"/>
                  <a:gd name="T121" fmla="*/ 22 h 7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13"/>
                  <a:gd name="T184" fmla="*/ 0 h 706"/>
                  <a:gd name="T185" fmla="*/ 6913 w 6913"/>
                  <a:gd name="T186" fmla="*/ 706 h 7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13" h="706">
                    <a:moveTo>
                      <a:pt x="0" y="706"/>
                    </a:moveTo>
                    <a:lnTo>
                      <a:pt x="0" y="550"/>
                    </a:lnTo>
                    <a:lnTo>
                      <a:pt x="113" y="535"/>
                    </a:lnTo>
                    <a:lnTo>
                      <a:pt x="226" y="535"/>
                    </a:lnTo>
                    <a:lnTo>
                      <a:pt x="340" y="535"/>
                    </a:lnTo>
                    <a:lnTo>
                      <a:pt x="453" y="519"/>
                    </a:lnTo>
                    <a:lnTo>
                      <a:pt x="583" y="502"/>
                    </a:lnTo>
                    <a:lnTo>
                      <a:pt x="696" y="502"/>
                    </a:lnTo>
                    <a:lnTo>
                      <a:pt x="809" y="486"/>
                    </a:lnTo>
                    <a:lnTo>
                      <a:pt x="923" y="471"/>
                    </a:lnTo>
                    <a:lnTo>
                      <a:pt x="1036" y="471"/>
                    </a:lnTo>
                    <a:lnTo>
                      <a:pt x="1149" y="455"/>
                    </a:lnTo>
                    <a:lnTo>
                      <a:pt x="1264" y="440"/>
                    </a:lnTo>
                    <a:lnTo>
                      <a:pt x="1376" y="440"/>
                    </a:lnTo>
                    <a:lnTo>
                      <a:pt x="1507" y="424"/>
                    </a:lnTo>
                    <a:lnTo>
                      <a:pt x="1619" y="408"/>
                    </a:lnTo>
                    <a:lnTo>
                      <a:pt x="1732" y="377"/>
                    </a:lnTo>
                    <a:lnTo>
                      <a:pt x="1847" y="377"/>
                    </a:lnTo>
                    <a:lnTo>
                      <a:pt x="1959" y="362"/>
                    </a:lnTo>
                    <a:lnTo>
                      <a:pt x="2072" y="346"/>
                    </a:lnTo>
                    <a:lnTo>
                      <a:pt x="2187" y="346"/>
                    </a:lnTo>
                    <a:lnTo>
                      <a:pt x="2299" y="331"/>
                    </a:lnTo>
                    <a:lnTo>
                      <a:pt x="2412" y="315"/>
                    </a:lnTo>
                    <a:lnTo>
                      <a:pt x="2542" y="315"/>
                    </a:lnTo>
                    <a:lnTo>
                      <a:pt x="2655" y="298"/>
                    </a:lnTo>
                    <a:lnTo>
                      <a:pt x="2770" y="298"/>
                    </a:lnTo>
                    <a:lnTo>
                      <a:pt x="2882" y="282"/>
                    </a:lnTo>
                    <a:lnTo>
                      <a:pt x="2995" y="282"/>
                    </a:lnTo>
                    <a:lnTo>
                      <a:pt x="3110" y="282"/>
                    </a:lnTo>
                    <a:lnTo>
                      <a:pt x="3223" y="267"/>
                    </a:lnTo>
                    <a:lnTo>
                      <a:pt x="3335" y="251"/>
                    </a:lnTo>
                    <a:lnTo>
                      <a:pt x="3466" y="251"/>
                    </a:lnTo>
                    <a:lnTo>
                      <a:pt x="3578" y="251"/>
                    </a:lnTo>
                    <a:lnTo>
                      <a:pt x="3691" y="235"/>
                    </a:lnTo>
                    <a:lnTo>
                      <a:pt x="3806" y="235"/>
                    </a:lnTo>
                    <a:lnTo>
                      <a:pt x="3918" y="204"/>
                    </a:lnTo>
                    <a:lnTo>
                      <a:pt x="4031" y="204"/>
                    </a:lnTo>
                    <a:lnTo>
                      <a:pt x="4146" y="189"/>
                    </a:lnTo>
                    <a:lnTo>
                      <a:pt x="4258" y="173"/>
                    </a:lnTo>
                    <a:lnTo>
                      <a:pt x="4371" y="173"/>
                    </a:lnTo>
                    <a:lnTo>
                      <a:pt x="4501" y="173"/>
                    </a:lnTo>
                    <a:lnTo>
                      <a:pt x="4614" y="158"/>
                    </a:lnTo>
                    <a:lnTo>
                      <a:pt x="4729" y="142"/>
                    </a:lnTo>
                    <a:lnTo>
                      <a:pt x="4842" y="142"/>
                    </a:lnTo>
                    <a:lnTo>
                      <a:pt x="4954" y="127"/>
                    </a:lnTo>
                    <a:lnTo>
                      <a:pt x="5069" y="127"/>
                    </a:lnTo>
                    <a:lnTo>
                      <a:pt x="5182" y="111"/>
                    </a:lnTo>
                    <a:lnTo>
                      <a:pt x="5294" y="111"/>
                    </a:lnTo>
                    <a:lnTo>
                      <a:pt x="5409" y="94"/>
                    </a:lnTo>
                    <a:lnTo>
                      <a:pt x="5537" y="94"/>
                    </a:lnTo>
                    <a:lnTo>
                      <a:pt x="5652" y="94"/>
                    </a:lnTo>
                    <a:lnTo>
                      <a:pt x="5765" y="78"/>
                    </a:lnTo>
                    <a:lnTo>
                      <a:pt x="5877" y="78"/>
                    </a:lnTo>
                    <a:lnTo>
                      <a:pt x="5992" y="62"/>
                    </a:lnTo>
                    <a:lnTo>
                      <a:pt x="6105" y="62"/>
                    </a:lnTo>
                    <a:lnTo>
                      <a:pt x="6217" y="47"/>
                    </a:lnTo>
                    <a:lnTo>
                      <a:pt x="6332" y="47"/>
                    </a:lnTo>
                    <a:lnTo>
                      <a:pt x="6460" y="47"/>
                    </a:lnTo>
                    <a:lnTo>
                      <a:pt x="6573" y="31"/>
                    </a:lnTo>
                    <a:lnTo>
                      <a:pt x="6688" y="16"/>
                    </a:lnTo>
                    <a:lnTo>
                      <a:pt x="6801" y="16"/>
                    </a:lnTo>
                    <a:lnTo>
                      <a:pt x="6913" y="0"/>
                    </a:lnTo>
                    <a:lnTo>
                      <a:pt x="6913" y="471"/>
                    </a:lnTo>
                    <a:lnTo>
                      <a:pt x="6801" y="471"/>
                    </a:lnTo>
                    <a:lnTo>
                      <a:pt x="6688" y="471"/>
                    </a:lnTo>
                    <a:lnTo>
                      <a:pt x="6573" y="471"/>
                    </a:lnTo>
                    <a:lnTo>
                      <a:pt x="6460" y="471"/>
                    </a:lnTo>
                    <a:lnTo>
                      <a:pt x="6332" y="471"/>
                    </a:lnTo>
                    <a:lnTo>
                      <a:pt x="6217" y="471"/>
                    </a:lnTo>
                    <a:lnTo>
                      <a:pt x="6105" y="471"/>
                    </a:lnTo>
                    <a:lnTo>
                      <a:pt x="5992" y="471"/>
                    </a:lnTo>
                    <a:lnTo>
                      <a:pt x="5877" y="471"/>
                    </a:lnTo>
                    <a:lnTo>
                      <a:pt x="5765" y="471"/>
                    </a:lnTo>
                    <a:lnTo>
                      <a:pt x="5652" y="471"/>
                    </a:lnTo>
                    <a:lnTo>
                      <a:pt x="5537" y="471"/>
                    </a:lnTo>
                    <a:lnTo>
                      <a:pt x="5409" y="471"/>
                    </a:lnTo>
                    <a:lnTo>
                      <a:pt x="5294" y="471"/>
                    </a:lnTo>
                    <a:lnTo>
                      <a:pt x="5182" y="471"/>
                    </a:lnTo>
                    <a:lnTo>
                      <a:pt x="5069" y="471"/>
                    </a:lnTo>
                    <a:lnTo>
                      <a:pt x="4954" y="471"/>
                    </a:lnTo>
                    <a:lnTo>
                      <a:pt x="4842" y="486"/>
                    </a:lnTo>
                    <a:lnTo>
                      <a:pt x="4729" y="486"/>
                    </a:lnTo>
                    <a:lnTo>
                      <a:pt x="4614" y="486"/>
                    </a:lnTo>
                    <a:lnTo>
                      <a:pt x="4501" y="486"/>
                    </a:lnTo>
                    <a:lnTo>
                      <a:pt x="4371" y="486"/>
                    </a:lnTo>
                    <a:lnTo>
                      <a:pt x="4258" y="486"/>
                    </a:lnTo>
                    <a:lnTo>
                      <a:pt x="4146" y="502"/>
                    </a:lnTo>
                    <a:lnTo>
                      <a:pt x="4031" y="502"/>
                    </a:lnTo>
                    <a:lnTo>
                      <a:pt x="3918" y="502"/>
                    </a:lnTo>
                    <a:lnTo>
                      <a:pt x="3806" y="519"/>
                    </a:lnTo>
                    <a:lnTo>
                      <a:pt x="3691" y="519"/>
                    </a:lnTo>
                    <a:lnTo>
                      <a:pt x="3578" y="519"/>
                    </a:lnTo>
                    <a:lnTo>
                      <a:pt x="3466" y="519"/>
                    </a:lnTo>
                    <a:lnTo>
                      <a:pt x="3335" y="535"/>
                    </a:lnTo>
                    <a:lnTo>
                      <a:pt x="3223" y="535"/>
                    </a:lnTo>
                    <a:lnTo>
                      <a:pt x="3110" y="535"/>
                    </a:lnTo>
                    <a:lnTo>
                      <a:pt x="2995" y="535"/>
                    </a:lnTo>
                    <a:lnTo>
                      <a:pt x="2882" y="535"/>
                    </a:lnTo>
                    <a:lnTo>
                      <a:pt x="2770" y="550"/>
                    </a:lnTo>
                    <a:lnTo>
                      <a:pt x="2655" y="550"/>
                    </a:lnTo>
                    <a:lnTo>
                      <a:pt x="2542" y="566"/>
                    </a:lnTo>
                    <a:lnTo>
                      <a:pt x="2412" y="566"/>
                    </a:lnTo>
                    <a:lnTo>
                      <a:pt x="2299" y="566"/>
                    </a:lnTo>
                    <a:lnTo>
                      <a:pt x="2187" y="581"/>
                    </a:lnTo>
                    <a:lnTo>
                      <a:pt x="2072" y="581"/>
                    </a:lnTo>
                    <a:lnTo>
                      <a:pt x="1959" y="581"/>
                    </a:lnTo>
                    <a:lnTo>
                      <a:pt x="1847" y="597"/>
                    </a:lnTo>
                    <a:lnTo>
                      <a:pt x="1732" y="597"/>
                    </a:lnTo>
                    <a:lnTo>
                      <a:pt x="1619" y="613"/>
                    </a:lnTo>
                    <a:lnTo>
                      <a:pt x="1507" y="628"/>
                    </a:lnTo>
                    <a:lnTo>
                      <a:pt x="1376" y="644"/>
                    </a:lnTo>
                    <a:lnTo>
                      <a:pt x="1264" y="644"/>
                    </a:lnTo>
                    <a:lnTo>
                      <a:pt x="1149" y="659"/>
                    </a:lnTo>
                    <a:lnTo>
                      <a:pt x="1036" y="659"/>
                    </a:lnTo>
                    <a:lnTo>
                      <a:pt x="923" y="659"/>
                    </a:lnTo>
                    <a:lnTo>
                      <a:pt x="809" y="675"/>
                    </a:lnTo>
                    <a:lnTo>
                      <a:pt x="696" y="675"/>
                    </a:lnTo>
                    <a:lnTo>
                      <a:pt x="583" y="690"/>
                    </a:lnTo>
                    <a:lnTo>
                      <a:pt x="453" y="690"/>
                    </a:lnTo>
                    <a:lnTo>
                      <a:pt x="340" y="706"/>
                    </a:lnTo>
                    <a:lnTo>
                      <a:pt x="226" y="706"/>
                    </a:lnTo>
                    <a:lnTo>
                      <a:pt x="113" y="706"/>
                    </a:lnTo>
                    <a:lnTo>
                      <a:pt x="0" y="706"/>
                    </a:lnTo>
                    <a:close/>
                  </a:path>
                </a:pathLst>
              </a:custGeom>
              <a:solidFill>
                <a:srgbClr val="008000"/>
              </a:solidFill>
              <a:ln w="9525">
                <a:noFill/>
                <a:round/>
                <a:headEnd/>
                <a:tailEnd/>
              </a:ln>
            </p:spPr>
            <p:txBody>
              <a:bodyPr/>
              <a:lstStyle/>
              <a:p>
                <a:endParaRPr lang="en-US">
                  <a:latin typeface="Calibri" pitchFamily="34" charset="0"/>
                </a:endParaRPr>
              </a:p>
            </p:txBody>
          </p:sp>
          <p:sp>
            <p:nvSpPr>
              <p:cNvPr id="15422" name="Rectangle 17"/>
              <p:cNvSpPr>
                <a:spLocks noChangeArrowheads="1"/>
              </p:cNvSpPr>
              <p:nvPr/>
            </p:nvSpPr>
            <p:spPr bwMode="auto">
              <a:xfrm>
                <a:off x="4134" y="2733"/>
                <a:ext cx="847" cy="134"/>
              </a:xfrm>
              <a:prstGeom prst="rect">
                <a:avLst/>
              </a:prstGeom>
              <a:noFill/>
              <a:ln w="9525">
                <a:noFill/>
                <a:miter lim="800000"/>
                <a:headEnd/>
                <a:tailEnd/>
              </a:ln>
            </p:spPr>
            <p:txBody>
              <a:bodyPr wrap="none" lIns="0" tIns="0" rIns="0" bIns="0">
                <a:spAutoFit/>
              </a:bodyPr>
              <a:lstStyle/>
              <a:p>
                <a:r>
                  <a:rPr lang="en-US" sz="1400">
                    <a:solidFill>
                      <a:schemeClr val="bg1"/>
                    </a:solidFill>
                    <a:cs typeface="Arial" charset="0"/>
                  </a:rPr>
                  <a:t>Other renewables</a:t>
                </a:r>
                <a:endParaRPr lang="en-US" sz="3200" b="1">
                  <a:solidFill>
                    <a:schemeClr val="bg1"/>
                  </a:solidFill>
                  <a:latin typeface="Tahoma" charset="0"/>
                  <a:cs typeface="Arial" charset="0"/>
                </a:endParaRPr>
              </a:p>
            </p:txBody>
          </p:sp>
        </p:grpSp>
        <p:grpSp>
          <p:nvGrpSpPr>
            <p:cNvPr id="7" name="Group 18"/>
            <p:cNvGrpSpPr>
              <a:grpSpLocks/>
            </p:cNvGrpSpPr>
            <p:nvPr/>
          </p:nvGrpSpPr>
          <p:grpSpPr bwMode="auto">
            <a:xfrm>
              <a:off x="1738" y="2767"/>
              <a:ext cx="3931" cy="243"/>
              <a:chOff x="1738" y="2767"/>
              <a:chExt cx="3931" cy="243"/>
            </a:xfrm>
          </p:grpSpPr>
          <p:sp>
            <p:nvSpPr>
              <p:cNvPr id="15418" name="Freeform 19"/>
              <p:cNvSpPr>
                <a:spLocks/>
              </p:cNvSpPr>
              <p:nvPr/>
            </p:nvSpPr>
            <p:spPr bwMode="auto">
              <a:xfrm>
                <a:off x="1738" y="2892"/>
                <a:ext cx="3456" cy="118"/>
              </a:xfrm>
              <a:custGeom>
                <a:avLst/>
                <a:gdLst>
                  <a:gd name="T0" fmla="*/ 0 w 6913"/>
                  <a:gd name="T1" fmla="*/ 8 h 235"/>
                  <a:gd name="T2" fmla="*/ 7 w 6913"/>
                  <a:gd name="T3" fmla="*/ 8 h 235"/>
                  <a:gd name="T4" fmla="*/ 14 w 6913"/>
                  <a:gd name="T5" fmla="*/ 7 h 235"/>
                  <a:gd name="T6" fmla="*/ 21 w 6913"/>
                  <a:gd name="T7" fmla="*/ 7 h 235"/>
                  <a:gd name="T8" fmla="*/ 28 w 6913"/>
                  <a:gd name="T9" fmla="*/ 6 h 235"/>
                  <a:gd name="T10" fmla="*/ 35 w 6913"/>
                  <a:gd name="T11" fmla="*/ 6 h 235"/>
                  <a:gd name="T12" fmla="*/ 43 w 6913"/>
                  <a:gd name="T13" fmla="*/ 6 h 235"/>
                  <a:gd name="T14" fmla="*/ 50 w 6913"/>
                  <a:gd name="T15" fmla="*/ 5 h 235"/>
                  <a:gd name="T16" fmla="*/ 57 w 6913"/>
                  <a:gd name="T17" fmla="*/ 4 h 235"/>
                  <a:gd name="T18" fmla="*/ 64 w 6913"/>
                  <a:gd name="T19" fmla="*/ 4 h 235"/>
                  <a:gd name="T20" fmla="*/ 71 w 6913"/>
                  <a:gd name="T21" fmla="*/ 3 h 235"/>
                  <a:gd name="T22" fmla="*/ 79 w 6913"/>
                  <a:gd name="T23" fmla="*/ 3 h 235"/>
                  <a:gd name="T24" fmla="*/ 86 w 6913"/>
                  <a:gd name="T25" fmla="*/ 3 h 235"/>
                  <a:gd name="T26" fmla="*/ 93 w 6913"/>
                  <a:gd name="T27" fmla="*/ 2 h 235"/>
                  <a:gd name="T28" fmla="*/ 100 w 6913"/>
                  <a:gd name="T29" fmla="*/ 2 h 235"/>
                  <a:gd name="T30" fmla="*/ 108 w 6913"/>
                  <a:gd name="T31" fmla="*/ 2 h 235"/>
                  <a:gd name="T32" fmla="*/ 115 w 6913"/>
                  <a:gd name="T33" fmla="*/ 2 h 235"/>
                  <a:gd name="T34" fmla="*/ 122 w 6913"/>
                  <a:gd name="T35" fmla="*/ 1 h 235"/>
                  <a:gd name="T36" fmla="*/ 129 w 6913"/>
                  <a:gd name="T37" fmla="*/ 1 h 235"/>
                  <a:gd name="T38" fmla="*/ 136 w 6913"/>
                  <a:gd name="T39" fmla="*/ 1 h 235"/>
                  <a:gd name="T40" fmla="*/ 144 w 6913"/>
                  <a:gd name="T41" fmla="*/ 1 h 235"/>
                  <a:gd name="T42" fmla="*/ 151 w 6913"/>
                  <a:gd name="T43" fmla="*/ 1 h 235"/>
                  <a:gd name="T44" fmla="*/ 158 w 6913"/>
                  <a:gd name="T45" fmla="*/ 0 h 235"/>
                  <a:gd name="T46" fmla="*/ 165 w 6913"/>
                  <a:gd name="T47" fmla="*/ 0 h 235"/>
                  <a:gd name="T48" fmla="*/ 173 w 6913"/>
                  <a:gd name="T49" fmla="*/ 0 h 235"/>
                  <a:gd name="T50" fmla="*/ 180 w 6913"/>
                  <a:gd name="T51" fmla="*/ 0 h 235"/>
                  <a:gd name="T52" fmla="*/ 187 w 6913"/>
                  <a:gd name="T53" fmla="*/ 0 h 235"/>
                  <a:gd name="T54" fmla="*/ 194 w 6913"/>
                  <a:gd name="T55" fmla="*/ 0 h 235"/>
                  <a:gd name="T56" fmla="*/ 201 w 6913"/>
                  <a:gd name="T57" fmla="*/ 0 h 235"/>
                  <a:gd name="T58" fmla="*/ 209 w 6913"/>
                  <a:gd name="T59" fmla="*/ 0 h 235"/>
                  <a:gd name="T60" fmla="*/ 216 w 6913"/>
                  <a:gd name="T61" fmla="*/ 0 h 235"/>
                  <a:gd name="T62" fmla="*/ 212 w 6913"/>
                  <a:gd name="T63" fmla="*/ 6 h 235"/>
                  <a:gd name="T64" fmla="*/ 205 w 6913"/>
                  <a:gd name="T65" fmla="*/ 6 h 235"/>
                  <a:gd name="T66" fmla="*/ 197 w 6913"/>
                  <a:gd name="T67" fmla="*/ 6 h 235"/>
                  <a:gd name="T68" fmla="*/ 190 w 6913"/>
                  <a:gd name="T69" fmla="*/ 6 h 235"/>
                  <a:gd name="T70" fmla="*/ 183 w 6913"/>
                  <a:gd name="T71" fmla="*/ 6 h 235"/>
                  <a:gd name="T72" fmla="*/ 176 w 6913"/>
                  <a:gd name="T73" fmla="*/ 6 h 235"/>
                  <a:gd name="T74" fmla="*/ 169 w 6913"/>
                  <a:gd name="T75" fmla="*/ 6 h 235"/>
                  <a:gd name="T76" fmla="*/ 161 w 6913"/>
                  <a:gd name="T77" fmla="*/ 6 h 235"/>
                  <a:gd name="T78" fmla="*/ 154 w 6913"/>
                  <a:gd name="T79" fmla="*/ 6 h 235"/>
                  <a:gd name="T80" fmla="*/ 147 w 6913"/>
                  <a:gd name="T81" fmla="*/ 7 h 235"/>
                  <a:gd name="T82" fmla="*/ 140 w 6913"/>
                  <a:gd name="T83" fmla="*/ 7 h 235"/>
                  <a:gd name="T84" fmla="*/ 133 w 6913"/>
                  <a:gd name="T85" fmla="*/ 7 h 235"/>
                  <a:gd name="T86" fmla="*/ 125 w 6913"/>
                  <a:gd name="T87" fmla="*/ 7 h 235"/>
                  <a:gd name="T88" fmla="*/ 118 w 6913"/>
                  <a:gd name="T89" fmla="*/ 7 h 235"/>
                  <a:gd name="T90" fmla="*/ 111 w 6913"/>
                  <a:gd name="T91" fmla="*/ 7 h 235"/>
                  <a:gd name="T92" fmla="*/ 104 w 6913"/>
                  <a:gd name="T93" fmla="*/ 7 h 235"/>
                  <a:gd name="T94" fmla="*/ 97 w 6913"/>
                  <a:gd name="T95" fmla="*/ 7 h 235"/>
                  <a:gd name="T96" fmla="*/ 90 w 6913"/>
                  <a:gd name="T97" fmla="*/ 7 h 235"/>
                  <a:gd name="T98" fmla="*/ 82 w 6913"/>
                  <a:gd name="T99" fmla="*/ 7 h 235"/>
                  <a:gd name="T100" fmla="*/ 75 w 6913"/>
                  <a:gd name="T101" fmla="*/ 7 h 235"/>
                  <a:gd name="T102" fmla="*/ 68 w 6913"/>
                  <a:gd name="T103" fmla="*/ 7 h 235"/>
                  <a:gd name="T104" fmla="*/ 61 w 6913"/>
                  <a:gd name="T105" fmla="*/ 7 h 235"/>
                  <a:gd name="T106" fmla="*/ 54 w 6913"/>
                  <a:gd name="T107" fmla="*/ 7 h 235"/>
                  <a:gd name="T108" fmla="*/ 47 w 6913"/>
                  <a:gd name="T109" fmla="*/ 8 h 235"/>
                  <a:gd name="T110" fmla="*/ 39 w 6913"/>
                  <a:gd name="T111" fmla="*/ 8 h 235"/>
                  <a:gd name="T112" fmla="*/ 32 w 6913"/>
                  <a:gd name="T113" fmla="*/ 8 h 235"/>
                  <a:gd name="T114" fmla="*/ 25 w 6913"/>
                  <a:gd name="T115" fmla="*/ 8 h 235"/>
                  <a:gd name="T116" fmla="*/ 18 w 6913"/>
                  <a:gd name="T117" fmla="*/ 8 h 235"/>
                  <a:gd name="T118" fmla="*/ 10 w 6913"/>
                  <a:gd name="T119" fmla="*/ 8 h 235"/>
                  <a:gd name="T120" fmla="*/ 3 w 6913"/>
                  <a:gd name="T121" fmla="*/ 8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13"/>
                  <a:gd name="T184" fmla="*/ 0 h 235"/>
                  <a:gd name="T185" fmla="*/ 6913 w 6913"/>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13" h="235">
                    <a:moveTo>
                      <a:pt x="0" y="235"/>
                    </a:moveTo>
                    <a:lnTo>
                      <a:pt x="0" y="235"/>
                    </a:lnTo>
                    <a:lnTo>
                      <a:pt x="113" y="235"/>
                    </a:lnTo>
                    <a:lnTo>
                      <a:pt x="226" y="235"/>
                    </a:lnTo>
                    <a:lnTo>
                      <a:pt x="340" y="235"/>
                    </a:lnTo>
                    <a:lnTo>
                      <a:pt x="453" y="219"/>
                    </a:lnTo>
                    <a:lnTo>
                      <a:pt x="583" y="219"/>
                    </a:lnTo>
                    <a:lnTo>
                      <a:pt x="696" y="204"/>
                    </a:lnTo>
                    <a:lnTo>
                      <a:pt x="809" y="204"/>
                    </a:lnTo>
                    <a:lnTo>
                      <a:pt x="923" y="188"/>
                    </a:lnTo>
                    <a:lnTo>
                      <a:pt x="1036" y="188"/>
                    </a:lnTo>
                    <a:lnTo>
                      <a:pt x="1149" y="188"/>
                    </a:lnTo>
                    <a:lnTo>
                      <a:pt x="1264" y="173"/>
                    </a:lnTo>
                    <a:lnTo>
                      <a:pt x="1376" y="173"/>
                    </a:lnTo>
                    <a:lnTo>
                      <a:pt x="1507" y="157"/>
                    </a:lnTo>
                    <a:lnTo>
                      <a:pt x="1619" y="142"/>
                    </a:lnTo>
                    <a:lnTo>
                      <a:pt x="1732" y="126"/>
                    </a:lnTo>
                    <a:lnTo>
                      <a:pt x="1847" y="126"/>
                    </a:lnTo>
                    <a:lnTo>
                      <a:pt x="1959" y="110"/>
                    </a:lnTo>
                    <a:lnTo>
                      <a:pt x="2072" y="110"/>
                    </a:lnTo>
                    <a:lnTo>
                      <a:pt x="2187" y="110"/>
                    </a:lnTo>
                    <a:lnTo>
                      <a:pt x="2299" y="95"/>
                    </a:lnTo>
                    <a:lnTo>
                      <a:pt x="2412" y="95"/>
                    </a:lnTo>
                    <a:lnTo>
                      <a:pt x="2542" y="95"/>
                    </a:lnTo>
                    <a:lnTo>
                      <a:pt x="2655" y="79"/>
                    </a:lnTo>
                    <a:lnTo>
                      <a:pt x="2770" y="79"/>
                    </a:lnTo>
                    <a:lnTo>
                      <a:pt x="2882" y="64"/>
                    </a:lnTo>
                    <a:lnTo>
                      <a:pt x="2995" y="64"/>
                    </a:lnTo>
                    <a:lnTo>
                      <a:pt x="3110" y="64"/>
                    </a:lnTo>
                    <a:lnTo>
                      <a:pt x="3223" y="64"/>
                    </a:lnTo>
                    <a:lnTo>
                      <a:pt x="3335" y="64"/>
                    </a:lnTo>
                    <a:lnTo>
                      <a:pt x="3466" y="48"/>
                    </a:lnTo>
                    <a:lnTo>
                      <a:pt x="3578" y="48"/>
                    </a:lnTo>
                    <a:lnTo>
                      <a:pt x="3691" y="48"/>
                    </a:lnTo>
                    <a:lnTo>
                      <a:pt x="3806" y="48"/>
                    </a:lnTo>
                    <a:lnTo>
                      <a:pt x="3918" y="31"/>
                    </a:lnTo>
                    <a:lnTo>
                      <a:pt x="4031" y="31"/>
                    </a:lnTo>
                    <a:lnTo>
                      <a:pt x="4146" y="31"/>
                    </a:lnTo>
                    <a:lnTo>
                      <a:pt x="4258" y="15"/>
                    </a:lnTo>
                    <a:lnTo>
                      <a:pt x="4371" y="15"/>
                    </a:lnTo>
                    <a:lnTo>
                      <a:pt x="4501" y="15"/>
                    </a:lnTo>
                    <a:lnTo>
                      <a:pt x="4614" y="15"/>
                    </a:lnTo>
                    <a:lnTo>
                      <a:pt x="4729" y="15"/>
                    </a:lnTo>
                    <a:lnTo>
                      <a:pt x="4842" y="15"/>
                    </a:lnTo>
                    <a:lnTo>
                      <a:pt x="4954" y="0"/>
                    </a:lnTo>
                    <a:lnTo>
                      <a:pt x="5069" y="0"/>
                    </a:lnTo>
                    <a:lnTo>
                      <a:pt x="5182" y="0"/>
                    </a:lnTo>
                    <a:lnTo>
                      <a:pt x="5294" y="0"/>
                    </a:lnTo>
                    <a:lnTo>
                      <a:pt x="5409" y="0"/>
                    </a:lnTo>
                    <a:lnTo>
                      <a:pt x="5537" y="0"/>
                    </a:lnTo>
                    <a:lnTo>
                      <a:pt x="5652" y="0"/>
                    </a:lnTo>
                    <a:lnTo>
                      <a:pt x="5765" y="0"/>
                    </a:lnTo>
                    <a:lnTo>
                      <a:pt x="5877" y="0"/>
                    </a:lnTo>
                    <a:lnTo>
                      <a:pt x="5992" y="0"/>
                    </a:lnTo>
                    <a:lnTo>
                      <a:pt x="6105" y="0"/>
                    </a:lnTo>
                    <a:lnTo>
                      <a:pt x="6217" y="0"/>
                    </a:lnTo>
                    <a:lnTo>
                      <a:pt x="6332" y="0"/>
                    </a:lnTo>
                    <a:lnTo>
                      <a:pt x="6460" y="0"/>
                    </a:lnTo>
                    <a:lnTo>
                      <a:pt x="6573" y="0"/>
                    </a:lnTo>
                    <a:lnTo>
                      <a:pt x="6688" y="0"/>
                    </a:lnTo>
                    <a:lnTo>
                      <a:pt x="6801" y="0"/>
                    </a:lnTo>
                    <a:lnTo>
                      <a:pt x="6913" y="0"/>
                    </a:lnTo>
                    <a:lnTo>
                      <a:pt x="6913" y="173"/>
                    </a:lnTo>
                    <a:lnTo>
                      <a:pt x="6801" y="173"/>
                    </a:lnTo>
                    <a:lnTo>
                      <a:pt x="6688" y="188"/>
                    </a:lnTo>
                    <a:lnTo>
                      <a:pt x="6573" y="188"/>
                    </a:lnTo>
                    <a:lnTo>
                      <a:pt x="6460" y="188"/>
                    </a:lnTo>
                    <a:lnTo>
                      <a:pt x="6332" y="188"/>
                    </a:lnTo>
                    <a:lnTo>
                      <a:pt x="6217" y="188"/>
                    </a:lnTo>
                    <a:lnTo>
                      <a:pt x="6105" y="188"/>
                    </a:lnTo>
                    <a:lnTo>
                      <a:pt x="5992" y="188"/>
                    </a:lnTo>
                    <a:lnTo>
                      <a:pt x="5877" y="188"/>
                    </a:lnTo>
                    <a:lnTo>
                      <a:pt x="5765" y="188"/>
                    </a:lnTo>
                    <a:lnTo>
                      <a:pt x="5652" y="188"/>
                    </a:lnTo>
                    <a:lnTo>
                      <a:pt x="5537" y="188"/>
                    </a:lnTo>
                    <a:lnTo>
                      <a:pt x="5409" y="188"/>
                    </a:lnTo>
                    <a:lnTo>
                      <a:pt x="5294" y="188"/>
                    </a:lnTo>
                    <a:lnTo>
                      <a:pt x="5182" y="188"/>
                    </a:lnTo>
                    <a:lnTo>
                      <a:pt x="5069" y="188"/>
                    </a:lnTo>
                    <a:lnTo>
                      <a:pt x="4954" y="188"/>
                    </a:lnTo>
                    <a:lnTo>
                      <a:pt x="4842" y="204"/>
                    </a:lnTo>
                    <a:lnTo>
                      <a:pt x="4729" y="204"/>
                    </a:lnTo>
                    <a:lnTo>
                      <a:pt x="4614" y="204"/>
                    </a:lnTo>
                    <a:lnTo>
                      <a:pt x="4501" y="204"/>
                    </a:lnTo>
                    <a:lnTo>
                      <a:pt x="4371" y="204"/>
                    </a:lnTo>
                    <a:lnTo>
                      <a:pt x="4258" y="204"/>
                    </a:lnTo>
                    <a:lnTo>
                      <a:pt x="4146" y="204"/>
                    </a:lnTo>
                    <a:lnTo>
                      <a:pt x="4031" y="204"/>
                    </a:lnTo>
                    <a:lnTo>
                      <a:pt x="3918" y="204"/>
                    </a:lnTo>
                    <a:lnTo>
                      <a:pt x="3806" y="219"/>
                    </a:lnTo>
                    <a:lnTo>
                      <a:pt x="3691" y="219"/>
                    </a:lnTo>
                    <a:lnTo>
                      <a:pt x="3578" y="219"/>
                    </a:lnTo>
                    <a:lnTo>
                      <a:pt x="3466" y="219"/>
                    </a:lnTo>
                    <a:lnTo>
                      <a:pt x="3335" y="219"/>
                    </a:lnTo>
                    <a:lnTo>
                      <a:pt x="3223" y="219"/>
                    </a:lnTo>
                    <a:lnTo>
                      <a:pt x="3110" y="219"/>
                    </a:lnTo>
                    <a:lnTo>
                      <a:pt x="2995" y="219"/>
                    </a:lnTo>
                    <a:lnTo>
                      <a:pt x="2882" y="219"/>
                    </a:lnTo>
                    <a:lnTo>
                      <a:pt x="2770" y="219"/>
                    </a:lnTo>
                    <a:lnTo>
                      <a:pt x="2655" y="219"/>
                    </a:lnTo>
                    <a:lnTo>
                      <a:pt x="2542" y="219"/>
                    </a:lnTo>
                    <a:lnTo>
                      <a:pt x="2412" y="219"/>
                    </a:lnTo>
                    <a:lnTo>
                      <a:pt x="2299" y="219"/>
                    </a:lnTo>
                    <a:lnTo>
                      <a:pt x="2187" y="219"/>
                    </a:lnTo>
                    <a:lnTo>
                      <a:pt x="2072" y="219"/>
                    </a:lnTo>
                    <a:lnTo>
                      <a:pt x="1959" y="219"/>
                    </a:lnTo>
                    <a:lnTo>
                      <a:pt x="1847" y="219"/>
                    </a:lnTo>
                    <a:lnTo>
                      <a:pt x="1732" y="219"/>
                    </a:lnTo>
                    <a:lnTo>
                      <a:pt x="1619" y="219"/>
                    </a:lnTo>
                    <a:lnTo>
                      <a:pt x="1507" y="235"/>
                    </a:lnTo>
                    <a:lnTo>
                      <a:pt x="1376" y="235"/>
                    </a:lnTo>
                    <a:lnTo>
                      <a:pt x="1264" y="235"/>
                    </a:lnTo>
                    <a:lnTo>
                      <a:pt x="1149" y="235"/>
                    </a:lnTo>
                    <a:lnTo>
                      <a:pt x="1036" y="235"/>
                    </a:lnTo>
                    <a:lnTo>
                      <a:pt x="923" y="235"/>
                    </a:lnTo>
                    <a:lnTo>
                      <a:pt x="809" y="235"/>
                    </a:lnTo>
                    <a:lnTo>
                      <a:pt x="696" y="235"/>
                    </a:lnTo>
                    <a:lnTo>
                      <a:pt x="583" y="235"/>
                    </a:lnTo>
                    <a:lnTo>
                      <a:pt x="453" y="235"/>
                    </a:lnTo>
                    <a:lnTo>
                      <a:pt x="340" y="235"/>
                    </a:lnTo>
                    <a:lnTo>
                      <a:pt x="226" y="235"/>
                    </a:lnTo>
                    <a:lnTo>
                      <a:pt x="113" y="235"/>
                    </a:lnTo>
                    <a:lnTo>
                      <a:pt x="0" y="235"/>
                    </a:lnTo>
                    <a:close/>
                  </a:path>
                </a:pathLst>
              </a:custGeom>
              <a:solidFill>
                <a:srgbClr val="FFCC00"/>
              </a:solidFill>
              <a:ln w="9525">
                <a:noFill/>
                <a:round/>
                <a:headEnd/>
                <a:tailEnd/>
              </a:ln>
            </p:spPr>
            <p:txBody>
              <a:bodyPr/>
              <a:lstStyle/>
              <a:p>
                <a:endParaRPr lang="en-US">
                  <a:latin typeface="Calibri" pitchFamily="34" charset="0"/>
                </a:endParaRPr>
              </a:p>
            </p:txBody>
          </p:sp>
          <p:sp>
            <p:nvSpPr>
              <p:cNvPr id="15419" name="Rectangle 20"/>
              <p:cNvSpPr>
                <a:spLocks noChangeArrowheads="1"/>
              </p:cNvSpPr>
              <p:nvPr/>
            </p:nvSpPr>
            <p:spPr bwMode="auto">
              <a:xfrm>
                <a:off x="5073" y="2767"/>
                <a:ext cx="596" cy="154"/>
              </a:xfrm>
              <a:prstGeom prst="rect">
                <a:avLst/>
              </a:prstGeom>
              <a:noFill/>
              <a:ln w="9525">
                <a:noFill/>
                <a:miter lim="800000"/>
                <a:headEnd/>
                <a:tailEnd/>
              </a:ln>
            </p:spPr>
            <p:txBody>
              <a:bodyPr wrap="none" lIns="0" tIns="0" rIns="0" bIns="0">
                <a:spAutoFit/>
              </a:bodyPr>
              <a:lstStyle/>
              <a:p>
                <a:r>
                  <a:rPr lang="en-US" sz="1600">
                    <a:solidFill>
                      <a:srgbClr val="003366"/>
                    </a:solidFill>
                    <a:cs typeface="Arial" charset="0"/>
                  </a:rPr>
                  <a:t>     Nuclear</a:t>
                </a:r>
                <a:endParaRPr lang="en-US" sz="3200" b="1">
                  <a:solidFill>
                    <a:srgbClr val="CC0000"/>
                  </a:solidFill>
                  <a:latin typeface="Tahoma" charset="0"/>
                  <a:cs typeface="Arial" charset="0"/>
                </a:endParaRPr>
              </a:p>
            </p:txBody>
          </p:sp>
          <p:sp>
            <p:nvSpPr>
              <p:cNvPr id="15420" name="Freeform 21"/>
              <p:cNvSpPr>
                <a:spLocks noEditPoints="1"/>
              </p:cNvSpPr>
              <p:nvPr/>
            </p:nvSpPr>
            <p:spPr bwMode="auto">
              <a:xfrm>
                <a:off x="5030" y="2882"/>
                <a:ext cx="264" cy="71"/>
              </a:xfrm>
              <a:custGeom>
                <a:avLst/>
                <a:gdLst>
                  <a:gd name="T0" fmla="*/ 17 w 528"/>
                  <a:gd name="T1" fmla="*/ 1 h 142"/>
                  <a:gd name="T2" fmla="*/ 2 w 528"/>
                  <a:gd name="T3" fmla="*/ 3 h 142"/>
                  <a:gd name="T4" fmla="*/ 2 w 528"/>
                  <a:gd name="T5" fmla="*/ 3 h 142"/>
                  <a:gd name="T6" fmla="*/ 2 w 528"/>
                  <a:gd name="T7" fmla="*/ 3 h 142"/>
                  <a:gd name="T8" fmla="*/ 2 w 528"/>
                  <a:gd name="T9" fmla="*/ 3 h 142"/>
                  <a:gd name="T10" fmla="*/ 2 w 528"/>
                  <a:gd name="T11" fmla="*/ 3 h 142"/>
                  <a:gd name="T12" fmla="*/ 2 w 528"/>
                  <a:gd name="T13" fmla="*/ 3 h 142"/>
                  <a:gd name="T14" fmla="*/ 2 w 528"/>
                  <a:gd name="T15" fmla="*/ 2 h 142"/>
                  <a:gd name="T16" fmla="*/ 2 w 528"/>
                  <a:gd name="T17" fmla="*/ 2 h 142"/>
                  <a:gd name="T18" fmla="*/ 2 w 528"/>
                  <a:gd name="T19" fmla="*/ 2 h 142"/>
                  <a:gd name="T20" fmla="*/ 17 w 528"/>
                  <a:gd name="T21" fmla="*/ 0 h 142"/>
                  <a:gd name="T22" fmla="*/ 17 w 528"/>
                  <a:gd name="T23" fmla="*/ 0 h 142"/>
                  <a:gd name="T24" fmla="*/ 17 w 528"/>
                  <a:gd name="T25" fmla="*/ 0 h 142"/>
                  <a:gd name="T26" fmla="*/ 17 w 528"/>
                  <a:gd name="T27" fmla="*/ 1 h 142"/>
                  <a:gd name="T28" fmla="*/ 17 w 528"/>
                  <a:gd name="T29" fmla="*/ 1 h 142"/>
                  <a:gd name="T30" fmla="*/ 17 w 528"/>
                  <a:gd name="T31" fmla="*/ 1 h 142"/>
                  <a:gd name="T32" fmla="*/ 17 w 528"/>
                  <a:gd name="T33" fmla="*/ 1 h 142"/>
                  <a:gd name="T34" fmla="*/ 17 w 528"/>
                  <a:gd name="T35" fmla="*/ 1 h 142"/>
                  <a:gd name="T36" fmla="*/ 17 w 528"/>
                  <a:gd name="T37" fmla="*/ 1 h 142"/>
                  <a:gd name="T38" fmla="*/ 17 w 528"/>
                  <a:gd name="T39" fmla="*/ 1 h 142"/>
                  <a:gd name="T40" fmla="*/ 3 w 528"/>
                  <a:gd name="T41" fmla="*/ 4 h 142"/>
                  <a:gd name="T42" fmla="*/ 0 w 528"/>
                  <a:gd name="T43" fmla="*/ 3 h 142"/>
                  <a:gd name="T44" fmla="*/ 2 w 528"/>
                  <a:gd name="T45" fmla="*/ 1 h 142"/>
                  <a:gd name="T46" fmla="*/ 3 w 528"/>
                  <a:gd name="T47" fmla="*/ 4 h 1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8"/>
                  <a:gd name="T73" fmla="*/ 0 h 142"/>
                  <a:gd name="T74" fmla="*/ 528 w 528"/>
                  <a:gd name="T75" fmla="*/ 142 h 1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8" h="142">
                    <a:moveTo>
                      <a:pt x="523" y="12"/>
                    </a:moveTo>
                    <a:lnTo>
                      <a:pt x="79" y="105"/>
                    </a:lnTo>
                    <a:lnTo>
                      <a:pt x="78" y="105"/>
                    </a:lnTo>
                    <a:lnTo>
                      <a:pt x="76" y="103"/>
                    </a:lnTo>
                    <a:lnTo>
                      <a:pt x="74" y="101"/>
                    </a:lnTo>
                    <a:lnTo>
                      <a:pt x="72" y="99"/>
                    </a:lnTo>
                    <a:lnTo>
                      <a:pt x="72" y="97"/>
                    </a:lnTo>
                    <a:lnTo>
                      <a:pt x="74" y="95"/>
                    </a:lnTo>
                    <a:lnTo>
                      <a:pt x="76" y="94"/>
                    </a:lnTo>
                    <a:lnTo>
                      <a:pt x="78" y="94"/>
                    </a:lnTo>
                    <a:lnTo>
                      <a:pt x="521" y="0"/>
                    </a:lnTo>
                    <a:lnTo>
                      <a:pt x="523" y="0"/>
                    </a:lnTo>
                    <a:lnTo>
                      <a:pt x="525" y="0"/>
                    </a:lnTo>
                    <a:lnTo>
                      <a:pt x="526" y="2"/>
                    </a:lnTo>
                    <a:lnTo>
                      <a:pt x="528" y="4"/>
                    </a:lnTo>
                    <a:lnTo>
                      <a:pt x="526" y="8"/>
                    </a:lnTo>
                    <a:lnTo>
                      <a:pt x="526" y="10"/>
                    </a:lnTo>
                    <a:lnTo>
                      <a:pt x="525" y="10"/>
                    </a:lnTo>
                    <a:lnTo>
                      <a:pt x="523" y="12"/>
                    </a:lnTo>
                    <a:close/>
                    <a:moveTo>
                      <a:pt x="105" y="142"/>
                    </a:moveTo>
                    <a:lnTo>
                      <a:pt x="0" y="115"/>
                    </a:lnTo>
                    <a:lnTo>
                      <a:pt x="85" y="49"/>
                    </a:lnTo>
                    <a:lnTo>
                      <a:pt x="105" y="142"/>
                    </a:lnTo>
                    <a:close/>
                  </a:path>
                </a:pathLst>
              </a:custGeom>
              <a:solidFill>
                <a:srgbClr val="003366"/>
              </a:solidFill>
              <a:ln w="1588">
                <a:solidFill>
                  <a:srgbClr val="003366"/>
                </a:solidFill>
                <a:round/>
                <a:headEnd/>
                <a:tailEnd/>
              </a:ln>
            </p:spPr>
            <p:txBody>
              <a:bodyPr/>
              <a:lstStyle/>
              <a:p>
                <a:endParaRPr lang="en-US">
                  <a:latin typeface="Calibri" pitchFamily="34" charset="0"/>
                </a:endParaRPr>
              </a:p>
            </p:txBody>
          </p:sp>
        </p:grpSp>
        <p:grpSp>
          <p:nvGrpSpPr>
            <p:cNvPr id="8" name="Group 22"/>
            <p:cNvGrpSpPr>
              <a:grpSpLocks/>
            </p:cNvGrpSpPr>
            <p:nvPr/>
          </p:nvGrpSpPr>
          <p:grpSpPr bwMode="auto">
            <a:xfrm>
              <a:off x="1738" y="2908"/>
              <a:ext cx="3933" cy="154"/>
              <a:chOff x="1738" y="2908"/>
              <a:chExt cx="3933" cy="154"/>
            </a:xfrm>
          </p:grpSpPr>
          <p:sp>
            <p:nvSpPr>
              <p:cNvPr id="15415" name="Freeform 23"/>
              <p:cNvSpPr>
                <a:spLocks/>
              </p:cNvSpPr>
              <p:nvPr/>
            </p:nvSpPr>
            <p:spPr bwMode="auto">
              <a:xfrm>
                <a:off x="1738" y="2979"/>
                <a:ext cx="3456" cy="47"/>
              </a:xfrm>
              <a:custGeom>
                <a:avLst/>
                <a:gdLst>
                  <a:gd name="T0" fmla="*/ 0 w 6913"/>
                  <a:gd name="T1" fmla="*/ 1 h 95"/>
                  <a:gd name="T2" fmla="*/ 7 w 6913"/>
                  <a:gd name="T3" fmla="*/ 1 h 95"/>
                  <a:gd name="T4" fmla="*/ 14 w 6913"/>
                  <a:gd name="T5" fmla="*/ 1 h 95"/>
                  <a:gd name="T6" fmla="*/ 21 w 6913"/>
                  <a:gd name="T7" fmla="*/ 1 h 95"/>
                  <a:gd name="T8" fmla="*/ 28 w 6913"/>
                  <a:gd name="T9" fmla="*/ 1 h 95"/>
                  <a:gd name="T10" fmla="*/ 35 w 6913"/>
                  <a:gd name="T11" fmla="*/ 1 h 95"/>
                  <a:gd name="T12" fmla="*/ 43 w 6913"/>
                  <a:gd name="T13" fmla="*/ 1 h 95"/>
                  <a:gd name="T14" fmla="*/ 50 w 6913"/>
                  <a:gd name="T15" fmla="*/ 1 h 95"/>
                  <a:gd name="T16" fmla="*/ 57 w 6913"/>
                  <a:gd name="T17" fmla="*/ 1 h 95"/>
                  <a:gd name="T18" fmla="*/ 64 w 6913"/>
                  <a:gd name="T19" fmla="*/ 1 h 95"/>
                  <a:gd name="T20" fmla="*/ 71 w 6913"/>
                  <a:gd name="T21" fmla="*/ 1 h 95"/>
                  <a:gd name="T22" fmla="*/ 79 w 6913"/>
                  <a:gd name="T23" fmla="*/ 1 h 95"/>
                  <a:gd name="T24" fmla="*/ 86 w 6913"/>
                  <a:gd name="T25" fmla="*/ 1 h 95"/>
                  <a:gd name="T26" fmla="*/ 93 w 6913"/>
                  <a:gd name="T27" fmla="*/ 1 h 95"/>
                  <a:gd name="T28" fmla="*/ 100 w 6913"/>
                  <a:gd name="T29" fmla="*/ 1 h 95"/>
                  <a:gd name="T30" fmla="*/ 108 w 6913"/>
                  <a:gd name="T31" fmla="*/ 1 h 95"/>
                  <a:gd name="T32" fmla="*/ 115 w 6913"/>
                  <a:gd name="T33" fmla="*/ 1 h 95"/>
                  <a:gd name="T34" fmla="*/ 122 w 6913"/>
                  <a:gd name="T35" fmla="*/ 0 h 95"/>
                  <a:gd name="T36" fmla="*/ 129 w 6913"/>
                  <a:gd name="T37" fmla="*/ 0 h 95"/>
                  <a:gd name="T38" fmla="*/ 136 w 6913"/>
                  <a:gd name="T39" fmla="*/ 0 h 95"/>
                  <a:gd name="T40" fmla="*/ 144 w 6913"/>
                  <a:gd name="T41" fmla="*/ 0 h 95"/>
                  <a:gd name="T42" fmla="*/ 151 w 6913"/>
                  <a:gd name="T43" fmla="*/ 0 h 95"/>
                  <a:gd name="T44" fmla="*/ 158 w 6913"/>
                  <a:gd name="T45" fmla="*/ 0 h 95"/>
                  <a:gd name="T46" fmla="*/ 165 w 6913"/>
                  <a:gd name="T47" fmla="*/ 0 h 95"/>
                  <a:gd name="T48" fmla="*/ 173 w 6913"/>
                  <a:gd name="T49" fmla="*/ 0 h 95"/>
                  <a:gd name="T50" fmla="*/ 180 w 6913"/>
                  <a:gd name="T51" fmla="*/ 0 h 95"/>
                  <a:gd name="T52" fmla="*/ 187 w 6913"/>
                  <a:gd name="T53" fmla="*/ 0 h 95"/>
                  <a:gd name="T54" fmla="*/ 194 w 6913"/>
                  <a:gd name="T55" fmla="*/ 0 h 95"/>
                  <a:gd name="T56" fmla="*/ 201 w 6913"/>
                  <a:gd name="T57" fmla="*/ 0 h 95"/>
                  <a:gd name="T58" fmla="*/ 209 w 6913"/>
                  <a:gd name="T59" fmla="*/ 0 h 95"/>
                  <a:gd name="T60" fmla="*/ 216 w 6913"/>
                  <a:gd name="T61" fmla="*/ 0 h 95"/>
                  <a:gd name="T62" fmla="*/ 212 w 6913"/>
                  <a:gd name="T63" fmla="*/ 2 h 95"/>
                  <a:gd name="T64" fmla="*/ 205 w 6913"/>
                  <a:gd name="T65" fmla="*/ 2 h 95"/>
                  <a:gd name="T66" fmla="*/ 197 w 6913"/>
                  <a:gd name="T67" fmla="*/ 2 h 95"/>
                  <a:gd name="T68" fmla="*/ 190 w 6913"/>
                  <a:gd name="T69" fmla="*/ 2 h 95"/>
                  <a:gd name="T70" fmla="*/ 183 w 6913"/>
                  <a:gd name="T71" fmla="*/ 2 h 95"/>
                  <a:gd name="T72" fmla="*/ 176 w 6913"/>
                  <a:gd name="T73" fmla="*/ 2 h 95"/>
                  <a:gd name="T74" fmla="*/ 169 w 6913"/>
                  <a:gd name="T75" fmla="*/ 2 h 95"/>
                  <a:gd name="T76" fmla="*/ 161 w 6913"/>
                  <a:gd name="T77" fmla="*/ 2 h 95"/>
                  <a:gd name="T78" fmla="*/ 154 w 6913"/>
                  <a:gd name="T79" fmla="*/ 2 h 95"/>
                  <a:gd name="T80" fmla="*/ 147 w 6913"/>
                  <a:gd name="T81" fmla="*/ 2 h 95"/>
                  <a:gd name="T82" fmla="*/ 140 w 6913"/>
                  <a:gd name="T83" fmla="*/ 2 h 95"/>
                  <a:gd name="T84" fmla="*/ 133 w 6913"/>
                  <a:gd name="T85" fmla="*/ 2 h 95"/>
                  <a:gd name="T86" fmla="*/ 125 w 6913"/>
                  <a:gd name="T87" fmla="*/ 2 h 95"/>
                  <a:gd name="T88" fmla="*/ 118 w 6913"/>
                  <a:gd name="T89" fmla="*/ 2 h 95"/>
                  <a:gd name="T90" fmla="*/ 111 w 6913"/>
                  <a:gd name="T91" fmla="*/ 2 h 95"/>
                  <a:gd name="T92" fmla="*/ 104 w 6913"/>
                  <a:gd name="T93" fmla="*/ 2 h 95"/>
                  <a:gd name="T94" fmla="*/ 97 w 6913"/>
                  <a:gd name="T95" fmla="*/ 2 h 95"/>
                  <a:gd name="T96" fmla="*/ 90 w 6913"/>
                  <a:gd name="T97" fmla="*/ 2 h 95"/>
                  <a:gd name="T98" fmla="*/ 82 w 6913"/>
                  <a:gd name="T99" fmla="*/ 2 h 95"/>
                  <a:gd name="T100" fmla="*/ 75 w 6913"/>
                  <a:gd name="T101" fmla="*/ 2 h 95"/>
                  <a:gd name="T102" fmla="*/ 68 w 6913"/>
                  <a:gd name="T103" fmla="*/ 2 h 95"/>
                  <a:gd name="T104" fmla="*/ 61 w 6913"/>
                  <a:gd name="T105" fmla="*/ 2 h 95"/>
                  <a:gd name="T106" fmla="*/ 54 w 6913"/>
                  <a:gd name="T107" fmla="*/ 2 h 95"/>
                  <a:gd name="T108" fmla="*/ 47 w 6913"/>
                  <a:gd name="T109" fmla="*/ 2 h 95"/>
                  <a:gd name="T110" fmla="*/ 39 w 6913"/>
                  <a:gd name="T111" fmla="*/ 2 h 95"/>
                  <a:gd name="T112" fmla="*/ 32 w 6913"/>
                  <a:gd name="T113" fmla="*/ 2 h 95"/>
                  <a:gd name="T114" fmla="*/ 25 w 6913"/>
                  <a:gd name="T115" fmla="*/ 2 h 95"/>
                  <a:gd name="T116" fmla="*/ 18 w 6913"/>
                  <a:gd name="T117" fmla="*/ 2 h 95"/>
                  <a:gd name="T118" fmla="*/ 10 w 6913"/>
                  <a:gd name="T119" fmla="*/ 2 h 95"/>
                  <a:gd name="T120" fmla="*/ 3 w 6913"/>
                  <a:gd name="T121" fmla="*/ 2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13"/>
                  <a:gd name="T184" fmla="*/ 0 h 95"/>
                  <a:gd name="T185" fmla="*/ 6913 w 6913"/>
                  <a:gd name="T186" fmla="*/ 95 h 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13" h="95">
                    <a:moveTo>
                      <a:pt x="0" y="95"/>
                    </a:moveTo>
                    <a:lnTo>
                      <a:pt x="0" y="62"/>
                    </a:lnTo>
                    <a:lnTo>
                      <a:pt x="113" y="62"/>
                    </a:lnTo>
                    <a:lnTo>
                      <a:pt x="226" y="62"/>
                    </a:lnTo>
                    <a:lnTo>
                      <a:pt x="340" y="62"/>
                    </a:lnTo>
                    <a:lnTo>
                      <a:pt x="453" y="62"/>
                    </a:lnTo>
                    <a:lnTo>
                      <a:pt x="583" y="62"/>
                    </a:lnTo>
                    <a:lnTo>
                      <a:pt x="696" y="62"/>
                    </a:lnTo>
                    <a:lnTo>
                      <a:pt x="809" y="62"/>
                    </a:lnTo>
                    <a:lnTo>
                      <a:pt x="923" y="62"/>
                    </a:lnTo>
                    <a:lnTo>
                      <a:pt x="1036" y="62"/>
                    </a:lnTo>
                    <a:lnTo>
                      <a:pt x="1149" y="62"/>
                    </a:lnTo>
                    <a:lnTo>
                      <a:pt x="1264" y="62"/>
                    </a:lnTo>
                    <a:lnTo>
                      <a:pt x="1376" y="62"/>
                    </a:lnTo>
                    <a:lnTo>
                      <a:pt x="1507" y="62"/>
                    </a:lnTo>
                    <a:lnTo>
                      <a:pt x="1619" y="46"/>
                    </a:lnTo>
                    <a:lnTo>
                      <a:pt x="1732" y="46"/>
                    </a:lnTo>
                    <a:lnTo>
                      <a:pt x="1847" y="46"/>
                    </a:lnTo>
                    <a:lnTo>
                      <a:pt x="1959" y="46"/>
                    </a:lnTo>
                    <a:lnTo>
                      <a:pt x="2072" y="46"/>
                    </a:lnTo>
                    <a:lnTo>
                      <a:pt x="2187" y="46"/>
                    </a:lnTo>
                    <a:lnTo>
                      <a:pt x="2299" y="46"/>
                    </a:lnTo>
                    <a:lnTo>
                      <a:pt x="2412" y="46"/>
                    </a:lnTo>
                    <a:lnTo>
                      <a:pt x="2542" y="46"/>
                    </a:lnTo>
                    <a:lnTo>
                      <a:pt x="2655" y="46"/>
                    </a:lnTo>
                    <a:lnTo>
                      <a:pt x="2770" y="46"/>
                    </a:lnTo>
                    <a:lnTo>
                      <a:pt x="2882" y="46"/>
                    </a:lnTo>
                    <a:lnTo>
                      <a:pt x="2995" y="46"/>
                    </a:lnTo>
                    <a:lnTo>
                      <a:pt x="3110" y="46"/>
                    </a:lnTo>
                    <a:lnTo>
                      <a:pt x="3223" y="46"/>
                    </a:lnTo>
                    <a:lnTo>
                      <a:pt x="3335" y="46"/>
                    </a:lnTo>
                    <a:lnTo>
                      <a:pt x="3466" y="46"/>
                    </a:lnTo>
                    <a:lnTo>
                      <a:pt x="3578" y="46"/>
                    </a:lnTo>
                    <a:lnTo>
                      <a:pt x="3691" y="46"/>
                    </a:lnTo>
                    <a:lnTo>
                      <a:pt x="3806" y="46"/>
                    </a:lnTo>
                    <a:lnTo>
                      <a:pt x="3918" y="31"/>
                    </a:lnTo>
                    <a:lnTo>
                      <a:pt x="4031" y="31"/>
                    </a:lnTo>
                    <a:lnTo>
                      <a:pt x="4146" y="31"/>
                    </a:lnTo>
                    <a:lnTo>
                      <a:pt x="4258" y="31"/>
                    </a:lnTo>
                    <a:lnTo>
                      <a:pt x="4371" y="31"/>
                    </a:lnTo>
                    <a:lnTo>
                      <a:pt x="4501" y="31"/>
                    </a:lnTo>
                    <a:lnTo>
                      <a:pt x="4614" y="31"/>
                    </a:lnTo>
                    <a:lnTo>
                      <a:pt x="4729" y="31"/>
                    </a:lnTo>
                    <a:lnTo>
                      <a:pt x="4842" y="31"/>
                    </a:lnTo>
                    <a:lnTo>
                      <a:pt x="4954" y="15"/>
                    </a:lnTo>
                    <a:lnTo>
                      <a:pt x="5069" y="15"/>
                    </a:lnTo>
                    <a:lnTo>
                      <a:pt x="5182" y="15"/>
                    </a:lnTo>
                    <a:lnTo>
                      <a:pt x="5294" y="15"/>
                    </a:lnTo>
                    <a:lnTo>
                      <a:pt x="5409" y="15"/>
                    </a:lnTo>
                    <a:lnTo>
                      <a:pt x="5537" y="15"/>
                    </a:lnTo>
                    <a:lnTo>
                      <a:pt x="5652" y="15"/>
                    </a:lnTo>
                    <a:lnTo>
                      <a:pt x="5765" y="15"/>
                    </a:lnTo>
                    <a:lnTo>
                      <a:pt x="5877" y="15"/>
                    </a:lnTo>
                    <a:lnTo>
                      <a:pt x="5992" y="15"/>
                    </a:lnTo>
                    <a:lnTo>
                      <a:pt x="6105" y="15"/>
                    </a:lnTo>
                    <a:lnTo>
                      <a:pt x="6217" y="15"/>
                    </a:lnTo>
                    <a:lnTo>
                      <a:pt x="6332" y="15"/>
                    </a:lnTo>
                    <a:lnTo>
                      <a:pt x="6460" y="15"/>
                    </a:lnTo>
                    <a:lnTo>
                      <a:pt x="6573" y="15"/>
                    </a:lnTo>
                    <a:lnTo>
                      <a:pt x="6688" y="15"/>
                    </a:lnTo>
                    <a:lnTo>
                      <a:pt x="6801" y="0"/>
                    </a:lnTo>
                    <a:lnTo>
                      <a:pt x="6913" y="0"/>
                    </a:lnTo>
                    <a:lnTo>
                      <a:pt x="6913" y="95"/>
                    </a:lnTo>
                    <a:lnTo>
                      <a:pt x="6801" y="95"/>
                    </a:lnTo>
                    <a:lnTo>
                      <a:pt x="6688" y="95"/>
                    </a:lnTo>
                    <a:lnTo>
                      <a:pt x="6573" y="95"/>
                    </a:lnTo>
                    <a:lnTo>
                      <a:pt x="6460" y="95"/>
                    </a:lnTo>
                    <a:lnTo>
                      <a:pt x="6332" y="95"/>
                    </a:lnTo>
                    <a:lnTo>
                      <a:pt x="6217" y="95"/>
                    </a:lnTo>
                    <a:lnTo>
                      <a:pt x="6105" y="95"/>
                    </a:lnTo>
                    <a:lnTo>
                      <a:pt x="5992" y="95"/>
                    </a:lnTo>
                    <a:lnTo>
                      <a:pt x="5877" y="95"/>
                    </a:lnTo>
                    <a:lnTo>
                      <a:pt x="5765" y="95"/>
                    </a:lnTo>
                    <a:lnTo>
                      <a:pt x="5652" y="95"/>
                    </a:lnTo>
                    <a:lnTo>
                      <a:pt x="5537" y="95"/>
                    </a:lnTo>
                    <a:lnTo>
                      <a:pt x="5409" y="95"/>
                    </a:lnTo>
                    <a:lnTo>
                      <a:pt x="5294" y="95"/>
                    </a:lnTo>
                    <a:lnTo>
                      <a:pt x="5182" y="95"/>
                    </a:lnTo>
                    <a:lnTo>
                      <a:pt x="5069" y="95"/>
                    </a:lnTo>
                    <a:lnTo>
                      <a:pt x="4954" y="95"/>
                    </a:lnTo>
                    <a:lnTo>
                      <a:pt x="4842" y="95"/>
                    </a:lnTo>
                    <a:lnTo>
                      <a:pt x="4729" y="95"/>
                    </a:lnTo>
                    <a:lnTo>
                      <a:pt x="4614" y="95"/>
                    </a:lnTo>
                    <a:lnTo>
                      <a:pt x="4501" y="95"/>
                    </a:lnTo>
                    <a:lnTo>
                      <a:pt x="4371" y="95"/>
                    </a:lnTo>
                    <a:lnTo>
                      <a:pt x="4258" y="95"/>
                    </a:lnTo>
                    <a:lnTo>
                      <a:pt x="4146" y="95"/>
                    </a:lnTo>
                    <a:lnTo>
                      <a:pt x="4031" y="95"/>
                    </a:lnTo>
                    <a:lnTo>
                      <a:pt x="3918" y="95"/>
                    </a:lnTo>
                    <a:lnTo>
                      <a:pt x="3806" y="95"/>
                    </a:lnTo>
                    <a:lnTo>
                      <a:pt x="3691" y="95"/>
                    </a:lnTo>
                    <a:lnTo>
                      <a:pt x="3578" y="95"/>
                    </a:lnTo>
                    <a:lnTo>
                      <a:pt x="3466" y="95"/>
                    </a:lnTo>
                    <a:lnTo>
                      <a:pt x="3335" y="95"/>
                    </a:lnTo>
                    <a:lnTo>
                      <a:pt x="3223" y="95"/>
                    </a:lnTo>
                    <a:lnTo>
                      <a:pt x="3110" y="95"/>
                    </a:lnTo>
                    <a:lnTo>
                      <a:pt x="2995" y="95"/>
                    </a:lnTo>
                    <a:lnTo>
                      <a:pt x="2882" y="95"/>
                    </a:lnTo>
                    <a:lnTo>
                      <a:pt x="2770" y="95"/>
                    </a:lnTo>
                    <a:lnTo>
                      <a:pt x="2655" y="95"/>
                    </a:lnTo>
                    <a:lnTo>
                      <a:pt x="2542" y="95"/>
                    </a:lnTo>
                    <a:lnTo>
                      <a:pt x="2412" y="95"/>
                    </a:lnTo>
                    <a:lnTo>
                      <a:pt x="2299" y="95"/>
                    </a:lnTo>
                    <a:lnTo>
                      <a:pt x="2187" y="95"/>
                    </a:lnTo>
                    <a:lnTo>
                      <a:pt x="2072" y="95"/>
                    </a:lnTo>
                    <a:lnTo>
                      <a:pt x="1959" y="95"/>
                    </a:lnTo>
                    <a:lnTo>
                      <a:pt x="1847" y="95"/>
                    </a:lnTo>
                    <a:lnTo>
                      <a:pt x="1732" y="95"/>
                    </a:lnTo>
                    <a:lnTo>
                      <a:pt x="1619" y="95"/>
                    </a:lnTo>
                    <a:lnTo>
                      <a:pt x="1507" y="95"/>
                    </a:lnTo>
                    <a:lnTo>
                      <a:pt x="1376" y="95"/>
                    </a:lnTo>
                    <a:lnTo>
                      <a:pt x="1264" y="95"/>
                    </a:lnTo>
                    <a:lnTo>
                      <a:pt x="1149" y="95"/>
                    </a:lnTo>
                    <a:lnTo>
                      <a:pt x="1036" y="95"/>
                    </a:lnTo>
                    <a:lnTo>
                      <a:pt x="923" y="95"/>
                    </a:lnTo>
                    <a:lnTo>
                      <a:pt x="809" y="95"/>
                    </a:lnTo>
                    <a:lnTo>
                      <a:pt x="696" y="95"/>
                    </a:lnTo>
                    <a:lnTo>
                      <a:pt x="583" y="95"/>
                    </a:lnTo>
                    <a:lnTo>
                      <a:pt x="453" y="95"/>
                    </a:lnTo>
                    <a:lnTo>
                      <a:pt x="340" y="95"/>
                    </a:lnTo>
                    <a:lnTo>
                      <a:pt x="226" y="95"/>
                    </a:lnTo>
                    <a:lnTo>
                      <a:pt x="113" y="95"/>
                    </a:lnTo>
                    <a:lnTo>
                      <a:pt x="0" y="95"/>
                    </a:lnTo>
                    <a:close/>
                  </a:path>
                </a:pathLst>
              </a:custGeom>
              <a:solidFill>
                <a:srgbClr val="00FFFF"/>
              </a:solidFill>
              <a:ln w="9525">
                <a:noFill/>
                <a:round/>
                <a:headEnd/>
                <a:tailEnd/>
              </a:ln>
            </p:spPr>
            <p:txBody>
              <a:bodyPr/>
              <a:lstStyle/>
              <a:p>
                <a:endParaRPr lang="en-US">
                  <a:latin typeface="Calibri" pitchFamily="34" charset="0"/>
                </a:endParaRPr>
              </a:p>
            </p:txBody>
          </p:sp>
          <p:sp>
            <p:nvSpPr>
              <p:cNvPr id="15416" name="Rectangle 24"/>
              <p:cNvSpPr>
                <a:spLocks noChangeArrowheads="1"/>
              </p:cNvSpPr>
              <p:nvPr/>
            </p:nvSpPr>
            <p:spPr bwMode="auto">
              <a:xfrm>
                <a:off x="5170" y="2908"/>
                <a:ext cx="501" cy="154"/>
              </a:xfrm>
              <a:prstGeom prst="rect">
                <a:avLst/>
              </a:prstGeom>
              <a:noFill/>
              <a:ln w="9525">
                <a:noFill/>
                <a:miter lim="800000"/>
                <a:headEnd/>
                <a:tailEnd/>
              </a:ln>
            </p:spPr>
            <p:txBody>
              <a:bodyPr wrap="none" lIns="0" tIns="0" rIns="0" bIns="0">
                <a:spAutoFit/>
              </a:bodyPr>
              <a:lstStyle/>
              <a:p>
                <a:r>
                  <a:rPr lang="en-US" sz="1600">
                    <a:solidFill>
                      <a:srgbClr val="003366"/>
                    </a:solidFill>
                    <a:cs typeface="Arial" charset="0"/>
                  </a:rPr>
                  <a:t>     Hydro</a:t>
                </a:r>
                <a:endParaRPr lang="en-US" sz="3200" b="1">
                  <a:solidFill>
                    <a:srgbClr val="CC0000"/>
                  </a:solidFill>
                  <a:latin typeface="Tahoma" charset="0"/>
                  <a:cs typeface="Arial" charset="0"/>
                </a:endParaRPr>
              </a:p>
            </p:txBody>
          </p:sp>
          <p:sp>
            <p:nvSpPr>
              <p:cNvPr id="15417" name="Freeform 25"/>
              <p:cNvSpPr>
                <a:spLocks noEditPoints="1"/>
              </p:cNvSpPr>
              <p:nvPr/>
            </p:nvSpPr>
            <p:spPr bwMode="auto">
              <a:xfrm>
                <a:off x="5023" y="2960"/>
                <a:ext cx="283" cy="67"/>
              </a:xfrm>
              <a:custGeom>
                <a:avLst/>
                <a:gdLst>
                  <a:gd name="T0" fmla="*/ 18 w 566"/>
                  <a:gd name="T1" fmla="*/ 1 h 134"/>
                  <a:gd name="T2" fmla="*/ 2 w 566"/>
                  <a:gd name="T3" fmla="*/ 2 h 134"/>
                  <a:gd name="T4" fmla="*/ 2 w 566"/>
                  <a:gd name="T5" fmla="*/ 2 h 134"/>
                  <a:gd name="T6" fmla="*/ 2 w 566"/>
                  <a:gd name="T7" fmla="*/ 2 h 134"/>
                  <a:gd name="T8" fmla="*/ 2 w 566"/>
                  <a:gd name="T9" fmla="*/ 2 h 134"/>
                  <a:gd name="T10" fmla="*/ 2 w 566"/>
                  <a:gd name="T11" fmla="*/ 2 h 134"/>
                  <a:gd name="T12" fmla="*/ 2 w 566"/>
                  <a:gd name="T13" fmla="*/ 2 h 134"/>
                  <a:gd name="T14" fmla="*/ 2 w 566"/>
                  <a:gd name="T15" fmla="*/ 2 h 134"/>
                  <a:gd name="T16" fmla="*/ 2 w 566"/>
                  <a:gd name="T17" fmla="*/ 2 h 134"/>
                  <a:gd name="T18" fmla="*/ 2 w 566"/>
                  <a:gd name="T19" fmla="*/ 2 h 134"/>
                  <a:gd name="T20" fmla="*/ 18 w 566"/>
                  <a:gd name="T21" fmla="*/ 0 h 134"/>
                  <a:gd name="T22" fmla="*/ 18 w 566"/>
                  <a:gd name="T23" fmla="*/ 0 h 134"/>
                  <a:gd name="T24" fmla="*/ 18 w 566"/>
                  <a:gd name="T25" fmla="*/ 1 h 134"/>
                  <a:gd name="T26" fmla="*/ 18 w 566"/>
                  <a:gd name="T27" fmla="*/ 1 h 134"/>
                  <a:gd name="T28" fmla="*/ 18 w 566"/>
                  <a:gd name="T29" fmla="*/ 1 h 134"/>
                  <a:gd name="T30" fmla="*/ 18 w 566"/>
                  <a:gd name="T31" fmla="*/ 1 h 134"/>
                  <a:gd name="T32" fmla="*/ 18 w 566"/>
                  <a:gd name="T33" fmla="*/ 1 h 134"/>
                  <a:gd name="T34" fmla="*/ 18 w 566"/>
                  <a:gd name="T35" fmla="*/ 1 h 134"/>
                  <a:gd name="T36" fmla="*/ 18 w 566"/>
                  <a:gd name="T37" fmla="*/ 1 h 134"/>
                  <a:gd name="T38" fmla="*/ 18 w 566"/>
                  <a:gd name="T39" fmla="*/ 1 h 134"/>
                  <a:gd name="T40" fmla="*/ 3 w 566"/>
                  <a:gd name="T41" fmla="*/ 4 h 134"/>
                  <a:gd name="T42" fmla="*/ 0 w 566"/>
                  <a:gd name="T43" fmla="*/ 3 h 134"/>
                  <a:gd name="T44" fmla="*/ 2 w 566"/>
                  <a:gd name="T45" fmla="*/ 1 h 134"/>
                  <a:gd name="T46" fmla="*/ 3 w 566"/>
                  <a:gd name="T47" fmla="*/ 4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66"/>
                  <a:gd name="T73" fmla="*/ 0 h 134"/>
                  <a:gd name="T74" fmla="*/ 566 w 566"/>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66" h="134">
                    <a:moveTo>
                      <a:pt x="562" y="11"/>
                    </a:moveTo>
                    <a:lnTo>
                      <a:pt x="82" y="95"/>
                    </a:lnTo>
                    <a:lnTo>
                      <a:pt x="80" y="95"/>
                    </a:lnTo>
                    <a:lnTo>
                      <a:pt x="78" y="95"/>
                    </a:lnTo>
                    <a:lnTo>
                      <a:pt x="76" y="93"/>
                    </a:lnTo>
                    <a:lnTo>
                      <a:pt x="74" y="91"/>
                    </a:lnTo>
                    <a:lnTo>
                      <a:pt x="74" y="87"/>
                    </a:lnTo>
                    <a:lnTo>
                      <a:pt x="76" y="85"/>
                    </a:lnTo>
                    <a:lnTo>
                      <a:pt x="78" y="83"/>
                    </a:lnTo>
                    <a:lnTo>
                      <a:pt x="80" y="83"/>
                    </a:lnTo>
                    <a:lnTo>
                      <a:pt x="558" y="0"/>
                    </a:lnTo>
                    <a:lnTo>
                      <a:pt x="562" y="0"/>
                    </a:lnTo>
                    <a:lnTo>
                      <a:pt x="564" y="2"/>
                    </a:lnTo>
                    <a:lnTo>
                      <a:pt x="566" y="2"/>
                    </a:lnTo>
                    <a:lnTo>
                      <a:pt x="566" y="6"/>
                    </a:lnTo>
                    <a:lnTo>
                      <a:pt x="566" y="7"/>
                    </a:lnTo>
                    <a:lnTo>
                      <a:pt x="564" y="9"/>
                    </a:lnTo>
                    <a:lnTo>
                      <a:pt x="564" y="11"/>
                    </a:lnTo>
                    <a:lnTo>
                      <a:pt x="562" y="11"/>
                    </a:lnTo>
                    <a:close/>
                    <a:moveTo>
                      <a:pt x="105" y="134"/>
                    </a:moveTo>
                    <a:lnTo>
                      <a:pt x="0" y="103"/>
                    </a:lnTo>
                    <a:lnTo>
                      <a:pt x="88" y="39"/>
                    </a:lnTo>
                    <a:lnTo>
                      <a:pt x="105" y="134"/>
                    </a:lnTo>
                    <a:close/>
                  </a:path>
                </a:pathLst>
              </a:custGeom>
              <a:solidFill>
                <a:srgbClr val="003366"/>
              </a:solidFill>
              <a:ln w="1588">
                <a:solidFill>
                  <a:srgbClr val="003366"/>
                </a:solidFill>
                <a:round/>
                <a:headEnd/>
                <a:tailEnd/>
              </a:ln>
            </p:spPr>
            <p:txBody>
              <a:bodyPr/>
              <a:lstStyle/>
              <a:p>
                <a:endParaRPr lang="en-US">
                  <a:latin typeface="Calibri" pitchFamily="34" charset="0"/>
                </a:endParaRPr>
              </a:p>
            </p:txBody>
          </p:sp>
        </p:grpSp>
        <p:grpSp>
          <p:nvGrpSpPr>
            <p:cNvPr id="9" name="Group 26"/>
            <p:cNvGrpSpPr>
              <a:grpSpLocks/>
            </p:cNvGrpSpPr>
            <p:nvPr/>
          </p:nvGrpSpPr>
          <p:grpSpPr bwMode="auto">
            <a:xfrm>
              <a:off x="1000" y="797"/>
              <a:ext cx="4320" cy="2494"/>
              <a:chOff x="1000" y="797"/>
              <a:chExt cx="4320" cy="2494"/>
            </a:xfrm>
          </p:grpSpPr>
          <p:sp>
            <p:nvSpPr>
              <p:cNvPr id="15373" name="Rectangle 27"/>
              <p:cNvSpPr>
                <a:spLocks noChangeArrowheads="1"/>
              </p:cNvSpPr>
              <p:nvPr/>
            </p:nvSpPr>
            <p:spPr bwMode="auto">
              <a:xfrm>
                <a:off x="1738" y="867"/>
                <a:ext cx="3456" cy="2159"/>
              </a:xfrm>
              <a:prstGeom prst="rect">
                <a:avLst/>
              </a:prstGeom>
              <a:noFill/>
              <a:ln w="9525">
                <a:noFill/>
                <a:miter lim="800000"/>
                <a:headEnd/>
                <a:tailEnd/>
              </a:ln>
            </p:spPr>
            <p:txBody>
              <a:bodyPr/>
              <a:lstStyle/>
              <a:p>
                <a:endParaRPr lang="en-US">
                  <a:latin typeface="Calibri" pitchFamily="34" charset="0"/>
                </a:endParaRPr>
              </a:p>
            </p:txBody>
          </p:sp>
          <p:sp>
            <p:nvSpPr>
              <p:cNvPr id="15374" name="Rectangle 28"/>
              <p:cNvSpPr>
                <a:spLocks noChangeArrowheads="1"/>
              </p:cNvSpPr>
              <p:nvPr/>
            </p:nvSpPr>
            <p:spPr bwMode="auto">
              <a:xfrm>
                <a:off x="1738" y="867"/>
                <a:ext cx="3456" cy="2159"/>
              </a:xfrm>
              <a:prstGeom prst="rect">
                <a:avLst/>
              </a:prstGeom>
              <a:noFill/>
              <a:ln w="12700">
                <a:solidFill>
                  <a:srgbClr val="003366"/>
                </a:solidFill>
                <a:miter lim="800000"/>
                <a:headEnd/>
                <a:tailEnd/>
              </a:ln>
            </p:spPr>
            <p:txBody>
              <a:bodyPr/>
              <a:lstStyle/>
              <a:p>
                <a:endParaRPr lang="en-US">
                  <a:latin typeface="Calibri" pitchFamily="34" charset="0"/>
                </a:endParaRPr>
              </a:p>
            </p:txBody>
          </p:sp>
          <p:sp>
            <p:nvSpPr>
              <p:cNvPr id="15375" name="Line 29"/>
              <p:cNvSpPr>
                <a:spLocks noChangeShapeType="1"/>
              </p:cNvSpPr>
              <p:nvPr/>
            </p:nvSpPr>
            <p:spPr bwMode="auto">
              <a:xfrm>
                <a:off x="1738" y="867"/>
                <a:ext cx="1" cy="2159"/>
              </a:xfrm>
              <a:prstGeom prst="line">
                <a:avLst/>
              </a:prstGeom>
              <a:noFill/>
              <a:ln w="12700">
                <a:solidFill>
                  <a:srgbClr val="003366"/>
                </a:solidFill>
                <a:round/>
                <a:headEnd/>
                <a:tailEnd/>
              </a:ln>
            </p:spPr>
            <p:txBody>
              <a:bodyPr/>
              <a:lstStyle/>
              <a:p>
                <a:endParaRPr lang="es-ES"/>
              </a:p>
            </p:txBody>
          </p:sp>
          <p:sp>
            <p:nvSpPr>
              <p:cNvPr id="15376" name="Line 30"/>
              <p:cNvSpPr>
                <a:spLocks noChangeShapeType="1"/>
              </p:cNvSpPr>
              <p:nvPr/>
            </p:nvSpPr>
            <p:spPr bwMode="auto">
              <a:xfrm>
                <a:off x="1697" y="3026"/>
                <a:ext cx="41" cy="1"/>
              </a:xfrm>
              <a:prstGeom prst="line">
                <a:avLst/>
              </a:prstGeom>
              <a:noFill/>
              <a:ln w="12700">
                <a:solidFill>
                  <a:srgbClr val="003366"/>
                </a:solidFill>
                <a:round/>
                <a:headEnd/>
                <a:tailEnd/>
              </a:ln>
            </p:spPr>
            <p:txBody>
              <a:bodyPr/>
              <a:lstStyle/>
              <a:p>
                <a:endParaRPr lang="es-ES"/>
              </a:p>
            </p:txBody>
          </p:sp>
          <p:sp>
            <p:nvSpPr>
              <p:cNvPr id="15377" name="Line 31"/>
              <p:cNvSpPr>
                <a:spLocks noChangeShapeType="1"/>
              </p:cNvSpPr>
              <p:nvPr/>
            </p:nvSpPr>
            <p:spPr bwMode="auto">
              <a:xfrm>
                <a:off x="1697" y="2782"/>
                <a:ext cx="41" cy="1"/>
              </a:xfrm>
              <a:prstGeom prst="line">
                <a:avLst/>
              </a:prstGeom>
              <a:noFill/>
              <a:ln w="12700">
                <a:solidFill>
                  <a:srgbClr val="003366"/>
                </a:solidFill>
                <a:round/>
                <a:headEnd/>
                <a:tailEnd/>
              </a:ln>
            </p:spPr>
            <p:txBody>
              <a:bodyPr/>
              <a:lstStyle/>
              <a:p>
                <a:endParaRPr lang="es-ES"/>
              </a:p>
            </p:txBody>
          </p:sp>
          <p:sp>
            <p:nvSpPr>
              <p:cNvPr id="15378" name="Line 32"/>
              <p:cNvSpPr>
                <a:spLocks noChangeShapeType="1"/>
              </p:cNvSpPr>
              <p:nvPr/>
            </p:nvSpPr>
            <p:spPr bwMode="auto">
              <a:xfrm>
                <a:off x="1697" y="2547"/>
                <a:ext cx="41" cy="1"/>
              </a:xfrm>
              <a:prstGeom prst="line">
                <a:avLst/>
              </a:prstGeom>
              <a:noFill/>
              <a:ln w="12700">
                <a:solidFill>
                  <a:srgbClr val="003366"/>
                </a:solidFill>
                <a:round/>
                <a:headEnd/>
                <a:tailEnd/>
              </a:ln>
            </p:spPr>
            <p:txBody>
              <a:bodyPr/>
              <a:lstStyle/>
              <a:p>
                <a:endParaRPr lang="es-ES"/>
              </a:p>
            </p:txBody>
          </p:sp>
          <p:sp>
            <p:nvSpPr>
              <p:cNvPr id="15379" name="Line 33"/>
              <p:cNvSpPr>
                <a:spLocks noChangeShapeType="1"/>
              </p:cNvSpPr>
              <p:nvPr/>
            </p:nvSpPr>
            <p:spPr bwMode="auto">
              <a:xfrm>
                <a:off x="1697" y="2304"/>
                <a:ext cx="41" cy="1"/>
              </a:xfrm>
              <a:prstGeom prst="line">
                <a:avLst/>
              </a:prstGeom>
              <a:noFill/>
              <a:ln w="12700">
                <a:solidFill>
                  <a:srgbClr val="003366"/>
                </a:solidFill>
                <a:round/>
                <a:headEnd/>
                <a:tailEnd/>
              </a:ln>
            </p:spPr>
            <p:txBody>
              <a:bodyPr/>
              <a:lstStyle/>
              <a:p>
                <a:endParaRPr lang="es-ES"/>
              </a:p>
            </p:txBody>
          </p:sp>
          <p:sp>
            <p:nvSpPr>
              <p:cNvPr id="15380" name="Line 34"/>
              <p:cNvSpPr>
                <a:spLocks noChangeShapeType="1"/>
              </p:cNvSpPr>
              <p:nvPr/>
            </p:nvSpPr>
            <p:spPr bwMode="auto">
              <a:xfrm>
                <a:off x="1697" y="2068"/>
                <a:ext cx="41" cy="1"/>
              </a:xfrm>
              <a:prstGeom prst="line">
                <a:avLst/>
              </a:prstGeom>
              <a:noFill/>
              <a:ln w="12700">
                <a:solidFill>
                  <a:srgbClr val="003366"/>
                </a:solidFill>
                <a:round/>
                <a:headEnd/>
                <a:tailEnd/>
              </a:ln>
            </p:spPr>
            <p:txBody>
              <a:bodyPr/>
              <a:lstStyle/>
              <a:p>
                <a:endParaRPr lang="es-ES"/>
              </a:p>
            </p:txBody>
          </p:sp>
          <p:sp>
            <p:nvSpPr>
              <p:cNvPr id="15381" name="Line 35"/>
              <p:cNvSpPr>
                <a:spLocks noChangeShapeType="1"/>
              </p:cNvSpPr>
              <p:nvPr/>
            </p:nvSpPr>
            <p:spPr bwMode="auto">
              <a:xfrm>
                <a:off x="1697" y="1825"/>
                <a:ext cx="41" cy="1"/>
              </a:xfrm>
              <a:prstGeom prst="line">
                <a:avLst/>
              </a:prstGeom>
              <a:noFill/>
              <a:ln w="12700">
                <a:solidFill>
                  <a:srgbClr val="003366"/>
                </a:solidFill>
                <a:round/>
                <a:headEnd/>
                <a:tailEnd/>
              </a:ln>
            </p:spPr>
            <p:txBody>
              <a:bodyPr/>
              <a:lstStyle/>
              <a:p>
                <a:endParaRPr lang="es-ES"/>
              </a:p>
            </p:txBody>
          </p:sp>
          <p:sp>
            <p:nvSpPr>
              <p:cNvPr id="15382" name="Line 36"/>
              <p:cNvSpPr>
                <a:spLocks noChangeShapeType="1"/>
              </p:cNvSpPr>
              <p:nvPr/>
            </p:nvSpPr>
            <p:spPr bwMode="auto">
              <a:xfrm>
                <a:off x="1697" y="1590"/>
                <a:ext cx="41" cy="1"/>
              </a:xfrm>
              <a:prstGeom prst="line">
                <a:avLst/>
              </a:prstGeom>
              <a:noFill/>
              <a:ln w="12700">
                <a:solidFill>
                  <a:srgbClr val="003366"/>
                </a:solidFill>
                <a:round/>
                <a:headEnd/>
                <a:tailEnd/>
              </a:ln>
            </p:spPr>
            <p:txBody>
              <a:bodyPr/>
              <a:lstStyle/>
              <a:p>
                <a:endParaRPr lang="es-ES"/>
              </a:p>
            </p:txBody>
          </p:sp>
          <p:sp>
            <p:nvSpPr>
              <p:cNvPr id="15383" name="Line 37"/>
              <p:cNvSpPr>
                <a:spLocks noChangeShapeType="1"/>
              </p:cNvSpPr>
              <p:nvPr/>
            </p:nvSpPr>
            <p:spPr bwMode="auto">
              <a:xfrm>
                <a:off x="1697" y="1346"/>
                <a:ext cx="41" cy="1"/>
              </a:xfrm>
              <a:prstGeom prst="line">
                <a:avLst/>
              </a:prstGeom>
              <a:noFill/>
              <a:ln w="12700">
                <a:solidFill>
                  <a:srgbClr val="003366"/>
                </a:solidFill>
                <a:round/>
                <a:headEnd/>
                <a:tailEnd/>
              </a:ln>
            </p:spPr>
            <p:txBody>
              <a:bodyPr/>
              <a:lstStyle/>
              <a:p>
                <a:endParaRPr lang="es-ES"/>
              </a:p>
            </p:txBody>
          </p:sp>
          <p:sp>
            <p:nvSpPr>
              <p:cNvPr id="15384" name="Line 38"/>
              <p:cNvSpPr>
                <a:spLocks noChangeShapeType="1"/>
              </p:cNvSpPr>
              <p:nvPr/>
            </p:nvSpPr>
            <p:spPr bwMode="auto">
              <a:xfrm>
                <a:off x="1697" y="1111"/>
                <a:ext cx="41" cy="1"/>
              </a:xfrm>
              <a:prstGeom prst="line">
                <a:avLst/>
              </a:prstGeom>
              <a:noFill/>
              <a:ln w="12700">
                <a:solidFill>
                  <a:srgbClr val="003366"/>
                </a:solidFill>
                <a:round/>
                <a:headEnd/>
                <a:tailEnd/>
              </a:ln>
            </p:spPr>
            <p:txBody>
              <a:bodyPr/>
              <a:lstStyle/>
              <a:p>
                <a:endParaRPr lang="es-ES"/>
              </a:p>
            </p:txBody>
          </p:sp>
          <p:sp>
            <p:nvSpPr>
              <p:cNvPr id="15385" name="Line 39"/>
              <p:cNvSpPr>
                <a:spLocks noChangeShapeType="1"/>
              </p:cNvSpPr>
              <p:nvPr/>
            </p:nvSpPr>
            <p:spPr bwMode="auto">
              <a:xfrm>
                <a:off x="1697" y="867"/>
                <a:ext cx="41" cy="1"/>
              </a:xfrm>
              <a:prstGeom prst="line">
                <a:avLst/>
              </a:prstGeom>
              <a:noFill/>
              <a:ln w="12700">
                <a:solidFill>
                  <a:srgbClr val="003366"/>
                </a:solidFill>
                <a:round/>
                <a:headEnd/>
                <a:tailEnd/>
              </a:ln>
            </p:spPr>
            <p:txBody>
              <a:bodyPr/>
              <a:lstStyle/>
              <a:p>
                <a:endParaRPr lang="es-ES"/>
              </a:p>
            </p:txBody>
          </p:sp>
          <p:sp>
            <p:nvSpPr>
              <p:cNvPr id="15386" name="Line 40"/>
              <p:cNvSpPr>
                <a:spLocks noChangeShapeType="1"/>
              </p:cNvSpPr>
              <p:nvPr/>
            </p:nvSpPr>
            <p:spPr bwMode="auto">
              <a:xfrm>
                <a:off x="1738" y="3026"/>
                <a:ext cx="3456" cy="1"/>
              </a:xfrm>
              <a:prstGeom prst="line">
                <a:avLst/>
              </a:prstGeom>
              <a:noFill/>
              <a:ln w="12700">
                <a:solidFill>
                  <a:srgbClr val="003366"/>
                </a:solidFill>
                <a:round/>
                <a:headEnd/>
                <a:tailEnd/>
              </a:ln>
            </p:spPr>
            <p:txBody>
              <a:bodyPr/>
              <a:lstStyle/>
              <a:p>
                <a:endParaRPr lang="es-ES"/>
              </a:p>
            </p:txBody>
          </p:sp>
          <p:sp>
            <p:nvSpPr>
              <p:cNvPr id="15387" name="Line 41"/>
              <p:cNvSpPr>
                <a:spLocks noChangeShapeType="1"/>
              </p:cNvSpPr>
              <p:nvPr/>
            </p:nvSpPr>
            <p:spPr bwMode="auto">
              <a:xfrm flipV="1">
                <a:off x="1738" y="3026"/>
                <a:ext cx="1" cy="39"/>
              </a:xfrm>
              <a:prstGeom prst="line">
                <a:avLst/>
              </a:prstGeom>
              <a:noFill/>
              <a:ln w="12700">
                <a:solidFill>
                  <a:srgbClr val="003366"/>
                </a:solidFill>
                <a:round/>
                <a:headEnd/>
                <a:tailEnd/>
              </a:ln>
            </p:spPr>
            <p:txBody>
              <a:bodyPr/>
              <a:lstStyle/>
              <a:p>
                <a:endParaRPr lang="es-ES"/>
              </a:p>
            </p:txBody>
          </p:sp>
          <p:sp>
            <p:nvSpPr>
              <p:cNvPr id="15388" name="Line 42"/>
              <p:cNvSpPr>
                <a:spLocks noChangeShapeType="1"/>
              </p:cNvSpPr>
              <p:nvPr/>
            </p:nvSpPr>
            <p:spPr bwMode="auto">
              <a:xfrm flipV="1">
                <a:off x="2312" y="3026"/>
                <a:ext cx="1" cy="39"/>
              </a:xfrm>
              <a:prstGeom prst="line">
                <a:avLst/>
              </a:prstGeom>
              <a:noFill/>
              <a:ln w="12700">
                <a:solidFill>
                  <a:srgbClr val="003366"/>
                </a:solidFill>
                <a:round/>
                <a:headEnd/>
                <a:tailEnd/>
              </a:ln>
            </p:spPr>
            <p:txBody>
              <a:bodyPr/>
              <a:lstStyle/>
              <a:p>
                <a:endParaRPr lang="es-ES"/>
              </a:p>
            </p:txBody>
          </p:sp>
          <p:sp>
            <p:nvSpPr>
              <p:cNvPr id="15389" name="Line 43"/>
              <p:cNvSpPr>
                <a:spLocks noChangeShapeType="1"/>
              </p:cNvSpPr>
              <p:nvPr/>
            </p:nvSpPr>
            <p:spPr bwMode="auto">
              <a:xfrm flipV="1">
                <a:off x="2887" y="3026"/>
                <a:ext cx="1" cy="39"/>
              </a:xfrm>
              <a:prstGeom prst="line">
                <a:avLst/>
              </a:prstGeom>
              <a:noFill/>
              <a:ln w="12700">
                <a:solidFill>
                  <a:srgbClr val="003366"/>
                </a:solidFill>
                <a:round/>
                <a:headEnd/>
                <a:tailEnd/>
              </a:ln>
            </p:spPr>
            <p:txBody>
              <a:bodyPr/>
              <a:lstStyle/>
              <a:p>
                <a:endParaRPr lang="es-ES"/>
              </a:p>
            </p:txBody>
          </p:sp>
          <p:sp>
            <p:nvSpPr>
              <p:cNvPr id="15390" name="Line 44"/>
              <p:cNvSpPr>
                <a:spLocks noChangeShapeType="1"/>
              </p:cNvSpPr>
              <p:nvPr/>
            </p:nvSpPr>
            <p:spPr bwMode="auto">
              <a:xfrm flipV="1">
                <a:off x="3470" y="3026"/>
                <a:ext cx="1" cy="39"/>
              </a:xfrm>
              <a:prstGeom prst="line">
                <a:avLst/>
              </a:prstGeom>
              <a:noFill/>
              <a:ln w="12700">
                <a:solidFill>
                  <a:srgbClr val="003366"/>
                </a:solidFill>
                <a:round/>
                <a:headEnd/>
                <a:tailEnd/>
              </a:ln>
            </p:spPr>
            <p:txBody>
              <a:bodyPr/>
              <a:lstStyle/>
              <a:p>
                <a:endParaRPr lang="es-ES"/>
              </a:p>
            </p:txBody>
          </p:sp>
          <p:sp>
            <p:nvSpPr>
              <p:cNvPr id="15391" name="Line 45"/>
              <p:cNvSpPr>
                <a:spLocks noChangeShapeType="1"/>
              </p:cNvSpPr>
              <p:nvPr/>
            </p:nvSpPr>
            <p:spPr bwMode="auto">
              <a:xfrm flipV="1">
                <a:off x="4045" y="3026"/>
                <a:ext cx="1" cy="39"/>
              </a:xfrm>
              <a:prstGeom prst="line">
                <a:avLst/>
              </a:prstGeom>
              <a:noFill/>
              <a:ln w="12700">
                <a:solidFill>
                  <a:srgbClr val="003366"/>
                </a:solidFill>
                <a:round/>
                <a:headEnd/>
                <a:tailEnd/>
              </a:ln>
            </p:spPr>
            <p:txBody>
              <a:bodyPr/>
              <a:lstStyle/>
              <a:p>
                <a:endParaRPr lang="es-ES"/>
              </a:p>
            </p:txBody>
          </p:sp>
          <p:sp>
            <p:nvSpPr>
              <p:cNvPr id="15392" name="Line 46"/>
              <p:cNvSpPr>
                <a:spLocks noChangeShapeType="1"/>
              </p:cNvSpPr>
              <p:nvPr/>
            </p:nvSpPr>
            <p:spPr bwMode="auto">
              <a:xfrm flipV="1">
                <a:off x="4620" y="3026"/>
                <a:ext cx="1" cy="39"/>
              </a:xfrm>
              <a:prstGeom prst="line">
                <a:avLst/>
              </a:prstGeom>
              <a:noFill/>
              <a:ln w="12700">
                <a:solidFill>
                  <a:srgbClr val="003366"/>
                </a:solidFill>
                <a:round/>
                <a:headEnd/>
                <a:tailEnd/>
              </a:ln>
            </p:spPr>
            <p:txBody>
              <a:bodyPr/>
              <a:lstStyle/>
              <a:p>
                <a:endParaRPr lang="es-ES"/>
              </a:p>
            </p:txBody>
          </p:sp>
          <p:sp>
            <p:nvSpPr>
              <p:cNvPr id="15393" name="Line 47"/>
              <p:cNvSpPr>
                <a:spLocks noChangeShapeType="1"/>
              </p:cNvSpPr>
              <p:nvPr/>
            </p:nvSpPr>
            <p:spPr bwMode="auto">
              <a:xfrm flipV="1">
                <a:off x="5194" y="3026"/>
                <a:ext cx="1" cy="39"/>
              </a:xfrm>
              <a:prstGeom prst="line">
                <a:avLst/>
              </a:prstGeom>
              <a:noFill/>
              <a:ln w="12700">
                <a:solidFill>
                  <a:srgbClr val="003366"/>
                </a:solidFill>
                <a:round/>
                <a:headEnd/>
                <a:tailEnd/>
              </a:ln>
            </p:spPr>
            <p:txBody>
              <a:bodyPr/>
              <a:lstStyle/>
              <a:p>
                <a:endParaRPr lang="es-ES"/>
              </a:p>
            </p:txBody>
          </p:sp>
          <p:sp>
            <p:nvSpPr>
              <p:cNvPr id="15394" name="Rectangle 48"/>
              <p:cNvSpPr>
                <a:spLocks noChangeArrowheads="1"/>
              </p:cNvSpPr>
              <p:nvPr/>
            </p:nvSpPr>
            <p:spPr bwMode="auto">
              <a:xfrm>
                <a:off x="1527" y="2955"/>
                <a:ext cx="103" cy="154"/>
              </a:xfrm>
              <a:prstGeom prst="rect">
                <a:avLst/>
              </a:prstGeom>
              <a:noFill/>
              <a:ln w="9525">
                <a:noFill/>
                <a:miter lim="800000"/>
                <a:headEnd/>
                <a:tailEnd/>
              </a:ln>
            </p:spPr>
            <p:txBody>
              <a:bodyPr wrap="none" lIns="0" tIns="0" rIns="0" bIns="0">
                <a:spAutoFit/>
              </a:bodyPr>
              <a:lstStyle/>
              <a:p>
                <a:r>
                  <a:rPr lang="en-US" sz="1600">
                    <a:solidFill>
                      <a:srgbClr val="003366"/>
                    </a:solidFill>
                    <a:cs typeface="Arial" charset="0"/>
                  </a:rPr>
                  <a:t> 0</a:t>
                </a:r>
                <a:endParaRPr lang="en-US" sz="3200" b="1">
                  <a:solidFill>
                    <a:srgbClr val="CC0000"/>
                  </a:solidFill>
                  <a:latin typeface="Tahoma" charset="0"/>
                  <a:cs typeface="Arial" charset="0"/>
                </a:endParaRPr>
              </a:p>
            </p:txBody>
          </p:sp>
          <p:sp>
            <p:nvSpPr>
              <p:cNvPr id="15395" name="Rectangle 49"/>
              <p:cNvSpPr>
                <a:spLocks noChangeArrowheads="1"/>
              </p:cNvSpPr>
              <p:nvPr/>
            </p:nvSpPr>
            <p:spPr bwMode="auto">
              <a:xfrm>
                <a:off x="1308" y="2713"/>
                <a:ext cx="308" cy="154"/>
              </a:xfrm>
              <a:prstGeom prst="rect">
                <a:avLst/>
              </a:prstGeom>
              <a:noFill/>
              <a:ln w="9525">
                <a:noFill/>
                <a:miter lim="800000"/>
                <a:headEnd/>
                <a:tailEnd/>
              </a:ln>
            </p:spPr>
            <p:txBody>
              <a:bodyPr wrap="none" lIns="0" tIns="0" rIns="0" bIns="0">
                <a:spAutoFit/>
              </a:bodyPr>
              <a:lstStyle/>
              <a:p>
                <a:r>
                  <a:rPr lang="en-US" sz="1600">
                    <a:solidFill>
                      <a:srgbClr val="003366"/>
                    </a:solidFill>
                    <a:cs typeface="Arial" charset="0"/>
                  </a:rPr>
                  <a:t>2 000</a:t>
                </a:r>
                <a:endParaRPr lang="en-US" sz="3200" b="1">
                  <a:solidFill>
                    <a:srgbClr val="CC0000"/>
                  </a:solidFill>
                  <a:latin typeface="Tahoma" charset="0"/>
                  <a:cs typeface="Arial" charset="0"/>
                </a:endParaRPr>
              </a:p>
            </p:txBody>
          </p:sp>
          <p:sp>
            <p:nvSpPr>
              <p:cNvPr id="15396" name="Rectangle 50"/>
              <p:cNvSpPr>
                <a:spLocks noChangeArrowheads="1"/>
              </p:cNvSpPr>
              <p:nvPr/>
            </p:nvSpPr>
            <p:spPr bwMode="auto">
              <a:xfrm>
                <a:off x="1308" y="2476"/>
                <a:ext cx="308" cy="154"/>
              </a:xfrm>
              <a:prstGeom prst="rect">
                <a:avLst/>
              </a:prstGeom>
              <a:noFill/>
              <a:ln w="9525">
                <a:noFill/>
                <a:miter lim="800000"/>
                <a:headEnd/>
                <a:tailEnd/>
              </a:ln>
            </p:spPr>
            <p:txBody>
              <a:bodyPr wrap="none" lIns="0" tIns="0" rIns="0" bIns="0">
                <a:spAutoFit/>
              </a:bodyPr>
              <a:lstStyle/>
              <a:p>
                <a:r>
                  <a:rPr lang="en-US" sz="1600">
                    <a:solidFill>
                      <a:srgbClr val="003366"/>
                    </a:solidFill>
                    <a:cs typeface="Arial" charset="0"/>
                  </a:rPr>
                  <a:t>4 000</a:t>
                </a:r>
                <a:endParaRPr lang="en-US" sz="3200" b="1">
                  <a:solidFill>
                    <a:srgbClr val="CC0000"/>
                  </a:solidFill>
                  <a:latin typeface="Tahoma" charset="0"/>
                  <a:cs typeface="Arial" charset="0"/>
                </a:endParaRPr>
              </a:p>
            </p:txBody>
          </p:sp>
          <p:sp>
            <p:nvSpPr>
              <p:cNvPr id="15397" name="Rectangle 51"/>
              <p:cNvSpPr>
                <a:spLocks noChangeArrowheads="1"/>
              </p:cNvSpPr>
              <p:nvPr/>
            </p:nvSpPr>
            <p:spPr bwMode="auto">
              <a:xfrm>
                <a:off x="1308" y="2233"/>
                <a:ext cx="308" cy="154"/>
              </a:xfrm>
              <a:prstGeom prst="rect">
                <a:avLst/>
              </a:prstGeom>
              <a:noFill/>
              <a:ln w="9525">
                <a:noFill/>
                <a:miter lim="800000"/>
                <a:headEnd/>
                <a:tailEnd/>
              </a:ln>
            </p:spPr>
            <p:txBody>
              <a:bodyPr wrap="none" lIns="0" tIns="0" rIns="0" bIns="0">
                <a:spAutoFit/>
              </a:bodyPr>
              <a:lstStyle/>
              <a:p>
                <a:r>
                  <a:rPr lang="en-US" sz="1600">
                    <a:solidFill>
                      <a:srgbClr val="003366"/>
                    </a:solidFill>
                    <a:cs typeface="Arial" charset="0"/>
                  </a:rPr>
                  <a:t>6 000</a:t>
                </a:r>
                <a:endParaRPr lang="en-US" sz="3200" b="1">
                  <a:solidFill>
                    <a:srgbClr val="CC0000"/>
                  </a:solidFill>
                  <a:latin typeface="Tahoma" charset="0"/>
                  <a:cs typeface="Arial" charset="0"/>
                </a:endParaRPr>
              </a:p>
            </p:txBody>
          </p:sp>
          <p:sp>
            <p:nvSpPr>
              <p:cNvPr id="15398" name="Rectangle 52"/>
              <p:cNvSpPr>
                <a:spLocks noChangeArrowheads="1"/>
              </p:cNvSpPr>
              <p:nvPr/>
            </p:nvSpPr>
            <p:spPr bwMode="auto">
              <a:xfrm>
                <a:off x="1308" y="1998"/>
                <a:ext cx="308" cy="154"/>
              </a:xfrm>
              <a:prstGeom prst="rect">
                <a:avLst/>
              </a:prstGeom>
              <a:noFill/>
              <a:ln w="9525">
                <a:noFill/>
                <a:miter lim="800000"/>
                <a:headEnd/>
                <a:tailEnd/>
              </a:ln>
            </p:spPr>
            <p:txBody>
              <a:bodyPr wrap="none" lIns="0" tIns="0" rIns="0" bIns="0">
                <a:spAutoFit/>
              </a:bodyPr>
              <a:lstStyle/>
              <a:p>
                <a:r>
                  <a:rPr lang="en-US" sz="1600">
                    <a:solidFill>
                      <a:srgbClr val="003366"/>
                    </a:solidFill>
                    <a:cs typeface="Arial" charset="0"/>
                  </a:rPr>
                  <a:t>8 000</a:t>
                </a:r>
                <a:endParaRPr lang="en-US" sz="3200" b="1">
                  <a:solidFill>
                    <a:srgbClr val="CC0000"/>
                  </a:solidFill>
                  <a:latin typeface="Tahoma" charset="0"/>
                  <a:cs typeface="Arial" charset="0"/>
                </a:endParaRPr>
              </a:p>
            </p:txBody>
          </p:sp>
          <p:sp>
            <p:nvSpPr>
              <p:cNvPr id="15399" name="Rectangle 53"/>
              <p:cNvSpPr>
                <a:spLocks noChangeArrowheads="1"/>
              </p:cNvSpPr>
              <p:nvPr/>
            </p:nvSpPr>
            <p:spPr bwMode="auto">
              <a:xfrm>
                <a:off x="1235" y="1754"/>
                <a:ext cx="376" cy="154"/>
              </a:xfrm>
              <a:prstGeom prst="rect">
                <a:avLst/>
              </a:prstGeom>
              <a:noFill/>
              <a:ln w="9525">
                <a:noFill/>
                <a:miter lim="800000"/>
                <a:headEnd/>
                <a:tailEnd/>
              </a:ln>
            </p:spPr>
            <p:txBody>
              <a:bodyPr wrap="none" lIns="0" tIns="0" rIns="0" bIns="0">
                <a:spAutoFit/>
              </a:bodyPr>
              <a:lstStyle/>
              <a:p>
                <a:r>
                  <a:rPr lang="en-US" sz="1600">
                    <a:solidFill>
                      <a:srgbClr val="003366"/>
                    </a:solidFill>
                    <a:cs typeface="Arial" charset="0"/>
                  </a:rPr>
                  <a:t>10 000</a:t>
                </a:r>
                <a:endParaRPr lang="en-US" sz="3200" b="1">
                  <a:solidFill>
                    <a:srgbClr val="CC0000"/>
                  </a:solidFill>
                  <a:latin typeface="Tahoma" charset="0"/>
                  <a:cs typeface="Arial" charset="0"/>
                </a:endParaRPr>
              </a:p>
            </p:txBody>
          </p:sp>
          <p:sp>
            <p:nvSpPr>
              <p:cNvPr id="15400" name="Rectangle 54"/>
              <p:cNvSpPr>
                <a:spLocks noChangeArrowheads="1"/>
              </p:cNvSpPr>
              <p:nvPr/>
            </p:nvSpPr>
            <p:spPr bwMode="auto">
              <a:xfrm>
                <a:off x="1235" y="1519"/>
                <a:ext cx="376" cy="154"/>
              </a:xfrm>
              <a:prstGeom prst="rect">
                <a:avLst/>
              </a:prstGeom>
              <a:noFill/>
              <a:ln w="9525">
                <a:noFill/>
                <a:miter lim="800000"/>
                <a:headEnd/>
                <a:tailEnd/>
              </a:ln>
            </p:spPr>
            <p:txBody>
              <a:bodyPr wrap="none" lIns="0" tIns="0" rIns="0" bIns="0">
                <a:spAutoFit/>
              </a:bodyPr>
              <a:lstStyle/>
              <a:p>
                <a:r>
                  <a:rPr lang="en-US" sz="1600">
                    <a:solidFill>
                      <a:srgbClr val="003366"/>
                    </a:solidFill>
                    <a:cs typeface="Arial" charset="0"/>
                  </a:rPr>
                  <a:t>12 000</a:t>
                </a:r>
                <a:endParaRPr lang="en-US" sz="3200" b="1">
                  <a:solidFill>
                    <a:srgbClr val="CC0000"/>
                  </a:solidFill>
                  <a:latin typeface="Tahoma" charset="0"/>
                  <a:cs typeface="Arial" charset="0"/>
                </a:endParaRPr>
              </a:p>
            </p:txBody>
          </p:sp>
          <p:sp>
            <p:nvSpPr>
              <p:cNvPr id="15401" name="Rectangle 55"/>
              <p:cNvSpPr>
                <a:spLocks noChangeArrowheads="1"/>
              </p:cNvSpPr>
              <p:nvPr/>
            </p:nvSpPr>
            <p:spPr bwMode="auto">
              <a:xfrm>
                <a:off x="1235" y="1275"/>
                <a:ext cx="376" cy="154"/>
              </a:xfrm>
              <a:prstGeom prst="rect">
                <a:avLst/>
              </a:prstGeom>
              <a:noFill/>
              <a:ln w="9525">
                <a:noFill/>
                <a:miter lim="800000"/>
                <a:headEnd/>
                <a:tailEnd/>
              </a:ln>
            </p:spPr>
            <p:txBody>
              <a:bodyPr wrap="none" lIns="0" tIns="0" rIns="0" bIns="0">
                <a:spAutoFit/>
              </a:bodyPr>
              <a:lstStyle/>
              <a:p>
                <a:r>
                  <a:rPr lang="en-US" sz="1600">
                    <a:solidFill>
                      <a:srgbClr val="003366"/>
                    </a:solidFill>
                    <a:cs typeface="Arial" charset="0"/>
                  </a:rPr>
                  <a:t>14 000</a:t>
                </a:r>
                <a:endParaRPr lang="en-US" sz="3200" b="1">
                  <a:solidFill>
                    <a:srgbClr val="CC0000"/>
                  </a:solidFill>
                  <a:latin typeface="Tahoma" charset="0"/>
                  <a:cs typeface="Arial" charset="0"/>
                </a:endParaRPr>
              </a:p>
            </p:txBody>
          </p:sp>
          <p:sp>
            <p:nvSpPr>
              <p:cNvPr id="15402" name="Rectangle 56"/>
              <p:cNvSpPr>
                <a:spLocks noChangeArrowheads="1"/>
              </p:cNvSpPr>
              <p:nvPr/>
            </p:nvSpPr>
            <p:spPr bwMode="auto">
              <a:xfrm>
                <a:off x="1235" y="1040"/>
                <a:ext cx="376" cy="154"/>
              </a:xfrm>
              <a:prstGeom prst="rect">
                <a:avLst/>
              </a:prstGeom>
              <a:noFill/>
              <a:ln w="9525">
                <a:noFill/>
                <a:miter lim="800000"/>
                <a:headEnd/>
                <a:tailEnd/>
              </a:ln>
            </p:spPr>
            <p:txBody>
              <a:bodyPr wrap="none" lIns="0" tIns="0" rIns="0" bIns="0">
                <a:spAutoFit/>
              </a:bodyPr>
              <a:lstStyle/>
              <a:p>
                <a:r>
                  <a:rPr lang="en-US" sz="1600">
                    <a:solidFill>
                      <a:srgbClr val="003366"/>
                    </a:solidFill>
                    <a:cs typeface="Arial" charset="0"/>
                  </a:rPr>
                  <a:t>16 000</a:t>
                </a:r>
                <a:endParaRPr lang="en-US" sz="3200" b="1">
                  <a:solidFill>
                    <a:srgbClr val="CC0000"/>
                  </a:solidFill>
                  <a:latin typeface="Tahoma" charset="0"/>
                  <a:cs typeface="Arial" charset="0"/>
                </a:endParaRPr>
              </a:p>
            </p:txBody>
          </p:sp>
          <p:sp>
            <p:nvSpPr>
              <p:cNvPr id="15403" name="Rectangle 57"/>
              <p:cNvSpPr>
                <a:spLocks noChangeArrowheads="1"/>
              </p:cNvSpPr>
              <p:nvPr/>
            </p:nvSpPr>
            <p:spPr bwMode="auto">
              <a:xfrm>
                <a:off x="1235" y="797"/>
                <a:ext cx="376" cy="154"/>
              </a:xfrm>
              <a:prstGeom prst="rect">
                <a:avLst/>
              </a:prstGeom>
              <a:noFill/>
              <a:ln w="9525">
                <a:noFill/>
                <a:miter lim="800000"/>
                <a:headEnd/>
                <a:tailEnd/>
              </a:ln>
            </p:spPr>
            <p:txBody>
              <a:bodyPr wrap="none" lIns="0" tIns="0" rIns="0" bIns="0">
                <a:spAutoFit/>
              </a:bodyPr>
              <a:lstStyle/>
              <a:p>
                <a:r>
                  <a:rPr lang="en-US" sz="1600">
                    <a:solidFill>
                      <a:srgbClr val="003366"/>
                    </a:solidFill>
                    <a:cs typeface="Arial" charset="0"/>
                  </a:rPr>
                  <a:t>18 000</a:t>
                </a:r>
                <a:endParaRPr lang="en-US" sz="3200" b="1">
                  <a:solidFill>
                    <a:srgbClr val="CC0000"/>
                  </a:solidFill>
                  <a:latin typeface="Tahoma" charset="0"/>
                  <a:cs typeface="Arial" charset="0"/>
                </a:endParaRPr>
              </a:p>
            </p:txBody>
          </p:sp>
          <p:sp>
            <p:nvSpPr>
              <p:cNvPr id="15404" name="Rectangle 58"/>
              <p:cNvSpPr>
                <a:spLocks noChangeArrowheads="1"/>
              </p:cNvSpPr>
              <p:nvPr/>
            </p:nvSpPr>
            <p:spPr bwMode="auto">
              <a:xfrm>
                <a:off x="1592" y="3136"/>
                <a:ext cx="273" cy="154"/>
              </a:xfrm>
              <a:prstGeom prst="rect">
                <a:avLst/>
              </a:prstGeom>
              <a:noFill/>
              <a:ln w="9525">
                <a:noFill/>
                <a:miter lim="800000"/>
                <a:headEnd/>
                <a:tailEnd/>
              </a:ln>
            </p:spPr>
            <p:txBody>
              <a:bodyPr wrap="none" lIns="0" tIns="0" rIns="0" bIns="0">
                <a:spAutoFit/>
              </a:bodyPr>
              <a:lstStyle/>
              <a:p>
                <a:r>
                  <a:rPr lang="en-US" sz="1600">
                    <a:solidFill>
                      <a:srgbClr val="003366"/>
                    </a:solidFill>
                    <a:cs typeface="Arial" charset="0"/>
                  </a:rPr>
                  <a:t>1970</a:t>
                </a:r>
                <a:endParaRPr lang="en-US" sz="3200" b="1">
                  <a:solidFill>
                    <a:srgbClr val="CC0000"/>
                  </a:solidFill>
                  <a:latin typeface="Tahoma" charset="0"/>
                  <a:cs typeface="Arial" charset="0"/>
                </a:endParaRPr>
              </a:p>
            </p:txBody>
          </p:sp>
          <p:sp>
            <p:nvSpPr>
              <p:cNvPr id="15405" name="Rectangle 59"/>
              <p:cNvSpPr>
                <a:spLocks noChangeArrowheads="1"/>
              </p:cNvSpPr>
              <p:nvPr/>
            </p:nvSpPr>
            <p:spPr bwMode="auto">
              <a:xfrm>
                <a:off x="2166" y="3136"/>
                <a:ext cx="273" cy="154"/>
              </a:xfrm>
              <a:prstGeom prst="rect">
                <a:avLst/>
              </a:prstGeom>
              <a:noFill/>
              <a:ln w="9525">
                <a:noFill/>
                <a:miter lim="800000"/>
                <a:headEnd/>
                <a:tailEnd/>
              </a:ln>
            </p:spPr>
            <p:txBody>
              <a:bodyPr wrap="none" lIns="0" tIns="0" rIns="0" bIns="0">
                <a:spAutoFit/>
              </a:bodyPr>
              <a:lstStyle/>
              <a:p>
                <a:r>
                  <a:rPr lang="en-US" sz="1600">
                    <a:solidFill>
                      <a:srgbClr val="003366"/>
                    </a:solidFill>
                    <a:cs typeface="Arial" charset="0"/>
                  </a:rPr>
                  <a:t>1980</a:t>
                </a:r>
                <a:endParaRPr lang="en-US" sz="3200" b="1">
                  <a:solidFill>
                    <a:srgbClr val="CC0000"/>
                  </a:solidFill>
                  <a:latin typeface="Tahoma" charset="0"/>
                  <a:cs typeface="Arial" charset="0"/>
                </a:endParaRPr>
              </a:p>
            </p:txBody>
          </p:sp>
          <p:sp>
            <p:nvSpPr>
              <p:cNvPr id="15406" name="Rectangle 60"/>
              <p:cNvSpPr>
                <a:spLocks noChangeArrowheads="1"/>
              </p:cNvSpPr>
              <p:nvPr/>
            </p:nvSpPr>
            <p:spPr bwMode="auto">
              <a:xfrm>
                <a:off x="2741" y="3136"/>
                <a:ext cx="273" cy="154"/>
              </a:xfrm>
              <a:prstGeom prst="rect">
                <a:avLst/>
              </a:prstGeom>
              <a:noFill/>
              <a:ln w="9525">
                <a:noFill/>
                <a:miter lim="800000"/>
                <a:headEnd/>
                <a:tailEnd/>
              </a:ln>
            </p:spPr>
            <p:txBody>
              <a:bodyPr wrap="none" lIns="0" tIns="0" rIns="0" bIns="0">
                <a:spAutoFit/>
              </a:bodyPr>
              <a:lstStyle/>
              <a:p>
                <a:r>
                  <a:rPr lang="en-US" sz="1600">
                    <a:solidFill>
                      <a:srgbClr val="003366"/>
                    </a:solidFill>
                    <a:cs typeface="Arial" charset="0"/>
                  </a:rPr>
                  <a:t>1990</a:t>
                </a:r>
                <a:endParaRPr lang="en-US" sz="3200" b="1">
                  <a:solidFill>
                    <a:srgbClr val="CC0000"/>
                  </a:solidFill>
                  <a:latin typeface="Tahoma" charset="0"/>
                  <a:cs typeface="Arial" charset="0"/>
                </a:endParaRPr>
              </a:p>
            </p:txBody>
          </p:sp>
          <p:sp>
            <p:nvSpPr>
              <p:cNvPr id="15407" name="Rectangle 61"/>
              <p:cNvSpPr>
                <a:spLocks noChangeArrowheads="1"/>
              </p:cNvSpPr>
              <p:nvPr/>
            </p:nvSpPr>
            <p:spPr bwMode="auto">
              <a:xfrm>
                <a:off x="3325" y="3136"/>
                <a:ext cx="273" cy="154"/>
              </a:xfrm>
              <a:prstGeom prst="rect">
                <a:avLst/>
              </a:prstGeom>
              <a:noFill/>
              <a:ln w="9525">
                <a:noFill/>
                <a:miter lim="800000"/>
                <a:headEnd/>
                <a:tailEnd/>
              </a:ln>
            </p:spPr>
            <p:txBody>
              <a:bodyPr wrap="none" lIns="0" tIns="0" rIns="0" bIns="0">
                <a:spAutoFit/>
              </a:bodyPr>
              <a:lstStyle/>
              <a:p>
                <a:r>
                  <a:rPr lang="en-US" sz="1600">
                    <a:solidFill>
                      <a:srgbClr val="003366"/>
                    </a:solidFill>
                    <a:cs typeface="Arial" charset="0"/>
                  </a:rPr>
                  <a:t>2000</a:t>
                </a:r>
                <a:endParaRPr lang="en-US" sz="3200" b="1">
                  <a:solidFill>
                    <a:srgbClr val="CC0000"/>
                  </a:solidFill>
                  <a:latin typeface="Tahoma" charset="0"/>
                  <a:cs typeface="Arial" charset="0"/>
                </a:endParaRPr>
              </a:p>
            </p:txBody>
          </p:sp>
          <p:sp>
            <p:nvSpPr>
              <p:cNvPr id="15408" name="Rectangle 62"/>
              <p:cNvSpPr>
                <a:spLocks noChangeArrowheads="1"/>
              </p:cNvSpPr>
              <p:nvPr/>
            </p:nvSpPr>
            <p:spPr bwMode="auto">
              <a:xfrm>
                <a:off x="3899" y="3136"/>
                <a:ext cx="273" cy="154"/>
              </a:xfrm>
              <a:prstGeom prst="rect">
                <a:avLst/>
              </a:prstGeom>
              <a:noFill/>
              <a:ln w="9525">
                <a:noFill/>
                <a:miter lim="800000"/>
                <a:headEnd/>
                <a:tailEnd/>
              </a:ln>
            </p:spPr>
            <p:txBody>
              <a:bodyPr wrap="none" lIns="0" tIns="0" rIns="0" bIns="0">
                <a:spAutoFit/>
              </a:bodyPr>
              <a:lstStyle/>
              <a:p>
                <a:r>
                  <a:rPr lang="en-US" sz="1600">
                    <a:solidFill>
                      <a:srgbClr val="003366"/>
                    </a:solidFill>
                    <a:cs typeface="Arial" charset="0"/>
                  </a:rPr>
                  <a:t>2010</a:t>
                </a:r>
                <a:endParaRPr lang="en-US" sz="3200" b="1">
                  <a:solidFill>
                    <a:srgbClr val="CC0000"/>
                  </a:solidFill>
                  <a:latin typeface="Tahoma" charset="0"/>
                  <a:cs typeface="Arial" charset="0"/>
                </a:endParaRPr>
              </a:p>
            </p:txBody>
          </p:sp>
          <p:sp>
            <p:nvSpPr>
              <p:cNvPr id="15409" name="Rectangle 63"/>
              <p:cNvSpPr>
                <a:spLocks noChangeArrowheads="1"/>
              </p:cNvSpPr>
              <p:nvPr/>
            </p:nvSpPr>
            <p:spPr bwMode="auto">
              <a:xfrm>
                <a:off x="4474" y="3136"/>
                <a:ext cx="272" cy="154"/>
              </a:xfrm>
              <a:prstGeom prst="rect">
                <a:avLst/>
              </a:prstGeom>
              <a:noFill/>
              <a:ln w="9525">
                <a:noFill/>
                <a:miter lim="800000"/>
                <a:headEnd/>
                <a:tailEnd/>
              </a:ln>
            </p:spPr>
            <p:txBody>
              <a:bodyPr wrap="none" lIns="0" tIns="0" rIns="0" bIns="0">
                <a:spAutoFit/>
              </a:bodyPr>
              <a:lstStyle/>
              <a:p>
                <a:r>
                  <a:rPr lang="en-US" sz="1600">
                    <a:solidFill>
                      <a:srgbClr val="003366"/>
                    </a:solidFill>
                    <a:cs typeface="Arial" charset="0"/>
                  </a:rPr>
                  <a:t>2020</a:t>
                </a:r>
                <a:endParaRPr lang="en-US" sz="3200" b="1">
                  <a:solidFill>
                    <a:srgbClr val="CC0000"/>
                  </a:solidFill>
                  <a:latin typeface="Tahoma" charset="0"/>
                  <a:cs typeface="Arial" charset="0"/>
                </a:endParaRPr>
              </a:p>
            </p:txBody>
          </p:sp>
          <p:sp>
            <p:nvSpPr>
              <p:cNvPr id="15410" name="Rectangle 64"/>
              <p:cNvSpPr>
                <a:spLocks noChangeArrowheads="1"/>
              </p:cNvSpPr>
              <p:nvPr/>
            </p:nvSpPr>
            <p:spPr bwMode="auto">
              <a:xfrm>
                <a:off x="5048" y="3136"/>
                <a:ext cx="272" cy="154"/>
              </a:xfrm>
              <a:prstGeom prst="rect">
                <a:avLst/>
              </a:prstGeom>
              <a:noFill/>
              <a:ln w="9525">
                <a:noFill/>
                <a:miter lim="800000"/>
                <a:headEnd/>
                <a:tailEnd/>
              </a:ln>
            </p:spPr>
            <p:txBody>
              <a:bodyPr wrap="none" lIns="0" tIns="0" rIns="0" bIns="0">
                <a:spAutoFit/>
              </a:bodyPr>
              <a:lstStyle/>
              <a:p>
                <a:r>
                  <a:rPr lang="en-US" sz="1600">
                    <a:solidFill>
                      <a:srgbClr val="003366"/>
                    </a:solidFill>
                    <a:cs typeface="Arial" charset="0"/>
                  </a:rPr>
                  <a:t>2030</a:t>
                </a:r>
                <a:endParaRPr lang="en-US" sz="3200" b="1">
                  <a:solidFill>
                    <a:srgbClr val="CC0000"/>
                  </a:solidFill>
                  <a:latin typeface="Tahoma" charset="0"/>
                  <a:cs typeface="Arial" charset="0"/>
                </a:endParaRPr>
              </a:p>
            </p:txBody>
          </p:sp>
          <p:sp>
            <p:nvSpPr>
              <p:cNvPr id="15411" name="Rectangle 65"/>
              <p:cNvSpPr>
                <a:spLocks noChangeArrowheads="1"/>
              </p:cNvSpPr>
              <p:nvPr/>
            </p:nvSpPr>
            <p:spPr bwMode="auto">
              <a:xfrm rot="-5400000">
                <a:off x="931" y="1875"/>
                <a:ext cx="285" cy="148"/>
              </a:xfrm>
              <a:prstGeom prst="rect">
                <a:avLst/>
              </a:prstGeom>
              <a:noFill/>
              <a:ln w="9525">
                <a:noFill/>
                <a:miter lim="800000"/>
                <a:headEnd/>
                <a:tailEnd/>
              </a:ln>
            </p:spPr>
            <p:txBody>
              <a:bodyPr wrap="none" lIns="0" tIns="0" rIns="0" bIns="0">
                <a:spAutoFit/>
              </a:bodyPr>
              <a:lstStyle/>
              <a:p>
                <a:r>
                  <a:rPr lang="en-US" sz="1600">
                    <a:solidFill>
                      <a:srgbClr val="003366"/>
                    </a:solidFill>
                    <a:cs typeface="Arial" charset="0"/>
                  </a:rPr>
                  <a:t>Mtoe</a:t>
                </a:r>
                <a:endParaRPr lang="en-US" sz="3200" b="1">
                  <a:solidFill>
                    <a:srgbClr val="CC0000"/>
                  </a:solidFill>
                  <a:latin typeface="Tahoma" charset="0"/>
                  <a:cs typeface="Arial" charset="0"/>
                </a:endParaRPr>
              </a:p>
            </p:txBody>
          </p:sp>
          <p:sp>
            <p:nvSpPr>
              <p:cNvPr id="15412" name="Line 66"/>
              <p:cNvSpPr>
                <a:spLocks noChangeShapeType="1"/>
              </p:cNvSpPr>
              <p:nvPr/>
            </p:nvSpPr>
            <p:spPr bwMode="auto">
              <a:xfrm flipV="1">
                <a:off x="3638" y="869"/>
                <a:ext cx="1" cy="2150"/>
              </a:xfrm>
              <a:prstGeom prst="line">
                <a:avLst/>
              </a:prstGeom>
              <a:noFill/>
              <a:ln w="9525">
                <a:solidFill>
                  <a:srgbClr val="003366"/>
                </a:solidFill>
                <a:round/>
                <a:headEnd/>
                <a:tailEnd/>
              </a:ln>
            </p:spPr>
            <p:txBody>
              <a:bodyPr/>
              <a:lstStyle/>
              <a:p>
                <a:endParaRPr lang="es-ES"/>
              </a:p>
            </p:txBody>
          </p:sp>
          <p:sp>
            <p:nvSpPr>
              <p:cNvPr id="15413" name="Rectangle 67"/>
              <p:cNvSpPr>
                <a:spLocks noChangeArrowheads="1"/>
              </p:cNvSpPr>
              <p:nvPr/>
            </p:nvSpPr>
            <p:spPr bwMode="auto">
              <a:xfrm>
                <a:off x="1592" y="3130"/>
                <a:ext cx="340" cy="146"/>
              </a:xfrm>
              <a:prstGeom prst="rect">
                <a:avLst/>
              </a:prstGeom>
              <a:solidFill>
                <a:srgbClr val="FFFFFF"/>
              </a:solidFill>
              <a:ln w="9525">
                <a:noFill/>
                <a:miter lim="800000"/>
                <a:headEnd/>
                <a:tailEnd/>
              </a:ln>
            </p:spPr>
            <p:txBody>
              <a:bodyPr/>
              <a:lstStyle/>
              <a:p>
                <a:endParaRPr lang="en-US">
                  <a:latin typeface="Calibri" pitchFamily="34" charset="0"/>
                </a:endParaRPr>
              </a:p>
            </p:txBody>
          </p:sp>
          <p:sp>
            <p:nvSpPr>
              <p:cNvPr id="15414" name="Rectangle 68"/>
              <p:cNvSpPr>
                <a:spLocks noChangeArrowheads="1"/>
              </p:cNvSpPr>
              <p:nvPr/>
            </p:nvSpPr>
            <p:spPr bwMode="auto">
              <a:xfrm>
                <a:off x="1619" y="3137"/>
                <a:ext cx="273" cy="154"/>
              </a:xfrm>
              <a:prstGeom prst="rect">
                <a:avLst/>
              </a:prstGeom>
              <a:noFill/>
              <a:ln w="9525">
                <a:noFill/>
                <a:miter lim="800000"/>
                <a:headEnd/>
                <a:tailEnd/>
              </a:ln>
            </p:spPr>
            <p:txBody>
              <a:bodyPr wrap="none" lIns="0" tIns="0" rIns="0" bIns="0">
                <a:spAutoFit/>
              </a:bodyPr>
              <a:lstStyle/>
              <a:p>
                <a:r>
                  <a:rPr lang="en-US" sz="1600">
                    <a:solidFill>
                      <a:srgbClr val="003366"/>
                    </a:solidFill>
                    <a:cs typeface="Arial" charset="0"/>
                  </a:rPr>
                  <a:t>1971</a:t>
                </a:r>
                <a:endParaRPr lang="en-US" sz="3200" b="1">
                  <a:solidFill>
                    <a:srgbClr val="CC0000"/>
                  </a:solidFill>
                  <a:latin typeface="Tahoma" charset="0"/>
                  <a:cs typeface="Arial" charset="0"/>
                </a:endParaRPr>
              </a:p>
            </p:txBody>
          </p:sp>
        </p:grpSp>
      </p:grpSp>
    </p:spTree>
    <p:extLst>
      <p:ext uri="{BB962C8B-B14F-4D97-AF65-F5344CB8AC3E}">
        <p14:creationId xmlns:p14="http://schemas.microsoft.com/office/powerpoint/2010/main" val="37180054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81000" y="304800"/>
            <a:ext cx="8382000" cy="457200"/>
          </a:xfrm>
          <a:prstGeom prst="rect">
            <a:avLst/>
          </a:prstGeom>
          <a:noFill/>
          <a:ln w="9525">
            <a:noFill/>
            <a:miter lim="800000"/>
            <a:headEnd/>
            <a:tailEnd/>
          </a:ln>
          <a:effectLst/>
        </p:spPr>
        <p:txBody>
          <a:bodyPr>
            <a:spAutoFit/>
          </a:bodyPr>
          <a:lstStyle/>
          <a:p>
            <a:pPr eaLnBrk="0" hangingPunct="0"/>
            <a:endParaRPr lang="es-ES">
              <a:latin typeface="Arial" charset="0"/>
            </a:endParaRPr>
          </a:p>
        </p:txBody>
      </p:sp>
      <p:pic>
        <p:nvPicPr>
          <p:cNvPr id="35843" name="Picture 3"/>
          <p:cNvPicPr>
            <a:picLocks noGrp="1" noChangeAspect="1" noChangeArrowheads="1"/>
          </p:cNvPicPr>
          <p:nvPr>
            <p:ph sz="half" idx="1"/>
          </p:nvPr>
        </p:nvPicPr>
        <p:blipFill>
          <a:blip r:embed="rId2"/>
          <a:srcRect/>
          <a:stretch>
            <a:fillRect/>
          </a:stretch>
        </p:blipFill>
        <p:spPr>
          <a:xfrm>
            <a:off x="228600" y="395288"/>
            <a:ext cx="8610600" cy="993775"/>
          </a:xfrm>
          <a:noFill/>
          <a:ln/>
        </p:spPr>
      </p:pic>
      <p:pic>
        <p:nvPicPr>
          <p:cNvPr id="35844" name="Picture 4"/>
          <p:cNvPicPr>
            <a:picLocks noGrp="1" noChangeAspect="1" noChangeArrowheads="1"/>
          </p:cNvPicPr>
          <p:nvPr>
            <p:ph sz="quarter" idx="2"/>
          </p:nvPr>
        </p:nvPicPr>
        <p:blipFill>
          <a:blip r:embed="rId3"/>
          <a:srcRect/>
          <a:stretch>
            <a:fillRect/>
          </a:stretch>
        </p:blipFill>
        <p:spPr>
          <a:xfrm>
            <a:off x="533400" y="1435100"/>
            <a:ext cx="7924800" cy="2351088"/>
          </a:xfrm>
          <a:noFill/>
          <a:ln/>
        </p:spPr>
      </p:pic>
      <p:pic>
        <p:nvPicPr>
          <p:cNvPr id="35845" name="Picture 5"/>
          <p:cNvPicPr>
            <a:picLocks noGrp="1" noChangeAspect="1" noChangeArrowheads="1"/>
          </p:cNvPicPr>
          <p:nvPr>
            <p:ph sz="quarter" idx="3"/>
          </p:nvPr>
        </p:nvPicPr>
        <p:blipFill>
          <a:blip r:embed="rId4"/>
          <a:srcRect/>
          <a:stretch>
            <a:fillRect/>
          </a:stretch>
        </p:blipFill>
        <p:spPr>
          <a:xfrm>
            <a:off x="381000" y="3886200"/>
            <a:ext cx="8077200" cy="2713038"/>
          </a:xfrm>
          <a:noFill/>
          <a:ln/>
        </p:spPr>
      </p:pic>
      <p:sp>
        <p:nvSpPr>
          <p:cNvPr id="6" name="5 Marcador de número de diapositiva"/>
          <p:cNvSpPr>
            <a:spLocks noGrp="1"/>
          </p:cNvSpPr>
          <p:nvPr>
            <p:ph type="sldNum" sz="quarter" idx="12"/>
          </p:nvPr>
        </p:nvSpPr>
        <p:spPr/>
        <p:txBody>
          <a:bodyPr/>
          <a:lstStyle/>
          <a:p>
            <a:fld id="{C65FE07C-B535-463C-87AD-74C3565AC991}" type="slidenum">
              <a:rPr lang="es-ES" smtClean="0"/>
              <a:pPr/>
              <a:t>30</a:t>
            </a:fld>
            <a:endParaRPr lang="es-E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04800" y="304800"/>
            <a:ext cx="8839200" cy="584775"/>
          </a:xfrm>
          <a:prstGeom prst="rect">
            <a:avLst/>
          </a:prstGeom>
          <a:noFill/>
          <a:ln w="9525">
            <a:noFill/>
            <a:miter lim="800000"/>
            <a:headEnd/>
            <a:tailEnd/>
          </a:ln>
          <a:effectLst/>
        </p:spPr>
        <p:txBody>
          <a:bodyPr>
            <a:spAutoFit/>
          </a:bodyPr>
          <a:lstStyle/>
          <a:p>
            <a:pPr algn="l">
              <a:spcBef>
                <a:spcPct val="50000"/>
              </a:spcBef>
            </a:pPr>
            <a:r>
              <a:rPr lang="es-ES" sz="3200" b="1" u="sng" dirty="0">
                <a:solidFill>
                  <a:srgbClr val="FF0000"/>
                </a:solidFill>
                <a:effectLst>
                  <a:outerShdw blurRad="38100" dist="38100" dir="2700000" algn="tl">
                    <a:srgbClr val="000000"/>
                  </a:outerShdw>
                </a:effectLst>
                <a:latin typeface="Berlin Sans FB Demi" pitchFamily="34" charset="0"/>
              </a:rPr>
              <a:t>Estimados de Costos Externos (USD cents /kWh)</a:t>
            </a:r>
          </a:p>
        </p:txBody>
      </p:sp>
      <p:graphicFrame>
        <p:nvGraphicFramePr>
          <p:cNvPr id="58431" name="Group 63"/>
          <p:cNvGraphicFramePr>
            <a:graphicFrameLocks noGrp="1"/>
          </p:cNvGraphicFramePr>
          <p:nvPr/>
        </p:nvGraphicFramePr>
        <p:xfrm>
          <a:off x="228600" y="1295400"/>
          <a:ext cx="8610600" cy="4717416"/>
        </p:xfrm>
        <a:graphic>
          <a:graphicData uri="http://schemas.openxmlformats.org/drawingml/2006/table">
            <a:tbl>
              <a:tblPr/>
              <a:tblGrid>
                <a:gridCol w="1722438">
                  <a:extLst>
                    <a:ext uri="{9D8B030D-6E8A-4147-A177-3AD203B41FA5}">
                      <a16:colId xmlns:a16="http://schemas.microsoft.com/office/drawing/2014/main" val="20000"/>
                    </a:ext>
                  </a:extLst>
                </a:gridCol>
                <a:gridCol w="1330325">
                  <a:extLst>
                    <a:ext uri="{9D8B030D-6E8A-4147-A177-3AD203B41FA5}">
                      <a16:colId xmlns:a16="http://schemas.microsoft.com/office/drawing/2014/main" val="20001"/>
                    </a:ext>
                  </a:extLst>
                </a:gridCol>
                <a:gridCol w="1409700">
                  <a:extLst>
                    <a:ext uri="{9D8B030D-6E8A-4147-A177-3AD203B41FA5}">
                      <a16:colId xmlns:a16="http://schemas.microsoft.com/office/drawing/2014/main" val="20002"/>
                    </a:ext>
                  </a:extLst>
                </a:gridCol>
                <a:gridCol w="1481137">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101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sng" strike="noStrike" cap="none" normalizeH="0" baseline="0" dirty="0">
                          <a:ln>
                            <a:noFill/>
                          </a:ln>
                          <a:solidFill>
                            <a:srgbClr val="0000FF"/>
                          </a:solidFill>
                          <a:effectLst/>
                          <a:latin typeface="Berlin Sans FB" pitchFamily="34" charset="0"/>
                        </a:rPr>
                        <a:t>Categoría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sng" strike="noStrike" cap="none" normalizeH="0" baseline="0" dirty="0">
                          <a:ln>
                            <a:noFill/>
                          </a:ln>
                          <a:solidFill>
                            <a:srgbClr val="0000FF"/>
                          </a:solidFill>
                          <a:effectLst/>
                          <a:latin typeface="Berlin Sans FB" pitchFamily="34" charset="0"/>
                        </a:rPr>
                        <a:t>Carbón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sng" strike="noStrike" cap="none" normalizeH="0" baseline="0" dirty="0">
                          <a:ln>
                            <a:noFill/>
                          </a:ln>
                          <a:solidFill>
                            <a:srgbClr val="0000FF"/>
                          </a:solidFill>
                          <a:effectLst/>
                          <a:latin typeface="Berlin Sans FB" pitchFamily="34" charset="0"/>
                        </a:rPr>
                        <a:t>Petróleo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sng" strike="noStrike" cap="none" normalizeH="0" baseline="0" dirty="0">
                          <a:ln>
                            <a:noFill/>
                          </a:ln>
                          <a:solidFill>
                            <a:srgbClr val="0000FF"/>
                          </a:solidFill>
                          <a:effectLst/>
                          <a:latin typeface="Berlin Sans FB" pitchFamily="34" charset="0"/>
                        </a:rPr>
                        <a:t>C. </a:t>
                      </a:r>
                      <a:r>
                        <a:rPr kumimoji="0" lang="es-ES" sz="2000" b="0" i="0" u="sng" strike="noStrike" cap="none" normalizeH="0" baseline="0" dirty="0" err="1">
                          <a:ln>
                            <a:noFill/>
                          </a:ln>
                          <a:solidFill>
                            <a:srgbClr val="0000FF"/>
                          </a:solidFill>
                          <a:effectLst/>
                          <a:latin typeface="Berlin Sans FB" pitchFamily="34" charset="0"/>
                        </a:rPr>
                        <a:t>Comb</a:t>
                      </a:r>
                      <a:r>
                        <a:rPr kumimoji="0" lang="es-ES" sz="2000" b="0" i="0" u="sng" strike="noStrike" cap="none" normalizeH="0" baseline="0" dirty="0">
                          <a:ln>
                            <a:noFill/>
                          </a:ln>
                          <a:solidFill>
                            <a:srgbClr val="0000FF"/>
                          </a:solidFill>
                          <a:effectLst/>
                          <a:latin typeface="Berlin Sans FB" pitchFamily="34" charset="0"/>
                        </a:rPr>
                        <a:t>. Turbinas de Gas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sng" strike="noStrike" cap="none" normalizeH="0" baseline="0" dirty="0">
                          <a:ln>
                            <a:noFill/>
                          </a:ln>
                          <a:solidFill>
                            <a:srgbClr val="0000FF"/>
                          </a:solidFill>
                          <a:effectLst/>
                          <a:latin typeface="Berlin Sans FB" pitchFamily="34" charset="0"/>
                        </a:rPr>
                        <a:t>Nuclear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sng" strike="noStrike" cap="none" normalizeH="0" baseline="0" dirty="0">
                          <a:ln>
                            <a:noFill/>
                          </a:ln>
                          <a:solidFill>
                            <a:srgbClr val="0000FF"/>
                          </a:solidFill>
                          <a:effectLst/>
                          <a:latin typeface="Berlin Sans FB" pitchFamily="34" charset="0"/>
                        </a:rPr>
                        <a:t>Eólica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708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rgbClr val="0000FF"/>
                          </a:solidFill>
                          <a:effectLst/>
                          <a:latin typeface="Berlin Sans FB" pitchFamily="34" charset="0"/>
                        </a:rPr>
                        <a:t>Salud humana/ accidentes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rgbClr val="0000FF"/>
                          </a:solidFill>
                          <a:effectLst/>
                          <a:latin typeface="Berlin Sans FB" pitchFamily="34" charset="0"/>
                        </a:rPr>
                        <a:t>0.7 - 4.00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rgbClr val="0000FF"/>
                          </a:solidFill>
                          <a:effectLst/>
                          <a:latin typeface="Berlin Sans FB" pitchFamily="34" charset="0"/>
                        </a:rPr>
                        <a:t>0.7 – 4.80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a:ln>
                            <a:noFill/>
                          </a:ln>
                          <a:solidFill>
                            <a:srgbClr val="0000FF"/>
                          </a:solidFill>
                          <a:effectLst/>
                          <a:latin typeface="Berlin Sans FB" pitchFamily="34" charset="0"/>
                        </a:rPr>
                        <a:t>0.10 – 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rgbClr val="0000FF"/>
                          </a:solidFill>
                          <a:effectLst/>
                          <a:latin typeface="Berlin Sans FB" pitchFamily="34" charset="0"/>
                        </a:rPr>
                        <a:t>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a:ln>
                            <a:noFill/>
                          </a:ln>
                          <a:solidFill>
                            <a:srgbClr val="0000FF"/>
                          </a:solidFill>
                          <a:effectLst/>
                          <a:latin typeface="Berlin Sans FB" pitchFamily="34" charset="0"/>
                        </a:rPr>
                        <a:t>0.04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8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rgbClr val="0000FF"/>
                          </a:solidFill>
                          <a:effectLst/>
                          <a:latin typeface="Berlin Sans FB" pitchFamily="34" charset="0"/>
                        </a:rPr>
                        <a:t>Cultivos/flora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rgbClr val="0000FF"/>
                          </a:solidFill>
                          <a:effectLst/>
                          <a:latin typeface="Berlin Sans FB" pitchFamily="34" charset="0"/>
                        </a:rPr>
                        <a:t>0.07 – 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rgbClr val="0000FF"/>
                          </a:solidFill>
                          <a:effectLst/>
                          <a:latin typeface="Berlin Sans FB"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a:ln>
                            <a:noFill/>
                          </a:ln>
                          <a:solidFill>
                            <a:srgbClr val="0000FF"/>
                          </a:solidFill>
                          <a:effectLst/>
                          <a:latin typeface="Berlin Sans FB" pitchFamily="34" charset="0"/>
                        </a:rPr>
                        <a:t>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a:ln>
                            <a:noFill/>
                          </a:ln>
                          <a:solidFill>
                            <a:srgbClr val="0000FF"/>
                          </a:solidFill>
                          <a:effectLst/>
                          <a:latin typeface="Berlin Sans FB" pitchFamily="34" charset="0"/>
                        </a:rPr>
                        <a:t>pequeña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a:ln>
                            <a:noFill/>
                          </a:ln>
                          <a:solidFill>
                            <a:srgbClr val="0000FF"/>
                          </a:solidFill>
                          <a:effectLst/>
                          <a:latin typeface="Berlin Sans FB" pitchFamily="34" charset="0"/>
                        </a:rPr>
                        <a:t>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5165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a:ln>
                            <a:noFill/>
                          </a:ln>
                          <a:solidFill>
                            <a:srgbClr val="0000FF"/>
                          </a:solidFill>
                          <a:effectLst/>
                          <a:latin typeface="Berlin Sans FB" pitchFamily="34" charset="0"/>
                        </a:rPr>
                        <a:t>Edificaciones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rgbClr val="0000FF"/>
                          </a:solidFill>
                          <a:effectLst/>
                          <a:latin typeface="Berlin Sans FB" pitchFamily="34" charset="0"/>
                        </a:rPr>
                        <a:t>0.15 –5.00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rgbClr val="0000FF"/>
                          </a:solidFill>
                          <a:effectLst/>
                          <a:latin typeface="Berlin Sans FB" pitchFamily="34" charset="0"/>
                        </a:rPr>
                        <a:t>0.2 – 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rgbClr val="0000FF"/>
                          </a:solidFill>
                          <a:effectLst/>
                          <a:latin typeface="Berlin Sans FB" pitchFamily="34" charset="0"/>
                        </a:rPr>
                        <a:t>0.05 – 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a:ln>
                            <a:noFill/>
                          </a:ln>
                          <a:solidFill>
                            <a:srgbClr val="0000FF"/>
                          </a:solidFill>
                          <a:effectLst/>
                          <a:latin typeface="Berlin Sans FB" pitchFamily="34" charset="0"/>
                        </a:rPr>
                        <a:t>pequeña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a:ln>
                            <a:noFill/>
                          </a:ln>
                          <a:solidFill>
                            <a:srgbClr val="0000FF"/>
                          </a:solidFill>
                          <a:effectLst/>
                          <a:latin typeface="Berlin Sans FB" pitchFamily="34" charset="0"/>
                        </a:rPr>
                        <a:t>0.10 – 0.33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8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rgbClr val="0000FF"/>
                          </a:solidFill>
                          <a:effectLst/>
                          <a:latin typeface="Berlin Sans FB" pitchFamily="34" charset="0"/>
                        </a:rPr>
                        <a:t>Desastres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rgbClr val="0000FF"/>
                          </a:solidFill>
                          <a:effectLst/>
                          <a:latin typeface="Berlin Sans FB"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rgbClr val="0000FF"/>
                          </a:solidFill>
                          <a:effectLst/>
                          <a:latin typeface="Berlin Sans FB"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rgbClr val="0000FF"/>
                          </a:solidFill>
                          <a:effectLst/>
                          <a:latin typeface="Berlin Sans FB"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a:ln>
                            <a:noFill/>
                          </a:ln>
                          <a:solidFill>
                            <a:srgbClr val="0000FF"/>
                          </a:solidFill>
                          <a:effectLst/>
                          <a:latin typeface="Berlin Sans FB" pitchFamily="34" charset="0"/>
                        </a:rPr>
                        <a:t>0.11 – 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a:ln>
                            <a:noFill/>
                          </a:ln>
                          <a:solidFill>
                            <a:srgbClr val="0000FF"/>
                          </a:solidFill>
                          <a:effectLst/>
                          <a:latin typeface="Berlin Sans FB"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r h="676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rgbClr val="0000FF"/>
                          </a:solidFill>
                          <a:effectLst/>
                          <a:latin typeface="Berlin Sans FB" pitchFamily="34" charset="0"/>
                        </a:rPr>
                        <a:t>Daños globales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rgbClr val="0000FF"/>
                          </a:solidFill>
                          <a:effectLst/>
                          <a:latin typeface="Berlin Sans FB" pitchFamily="34" charset="0"/>
                        </a:rPr>
                        <a:t>0.05 –24.0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rgbClr val="0000FF"/>
                          </a:solidFill>
                          <a:effectLst/>
                          <a:latin typeface="Berlin Sans FB" pitchFamily="34" charset="0"/>
                        </a:rPr>
                        <a:t>0.5 – 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rgbClr val="0000FF"/>
                          </a:solidFill>
                          <a:effectLst/>
                          <a:latin typeface="Berlin Sans FB" pitchFamily="34" charset="0"/>
                        </a:rPr>
                        <a:t>0.3 – 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a:ln>
                            <a:noFill/>
                          </a:ln>
                          <a:solidFill>
                            <a:srgbClr val="0000FF"/>
                          </a:solidFill>
                          <a:effectLst/>
                          <a:latin typeface="Berlin Sans FB" pitchFamily="34" charset="0"/>
                        </a:rPr>
                        <a:t>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a:ln>
                            <a:noFill/>
                          </a:ln>
                          <a:solidFill>
                            <a:srgbClr val="0000FF"/>
                          </a:solidFill>
                          <a:effectLst/>
                          <a:latin typeface="Berlin Sans FB" pitchFamily="34" charset="0"/>
                        </a:rPr>
                        <a:t>0.018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5"/>
                  </a:ext>
                </a:extLst>
              </a:tr>
              <a:tr h="585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rgbClr val="0000FF"/>
                          </a:solidFill>
                          <a:effectLst/>
                          <a:latin typeface="Berlin Sans FB" pitchFamily="34" charset="0"/>
                        </a:rPr>
                        <a:t>Totales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rgbClr val="0000FF"/>
                          </a:solidFill>
                          <a:effectLst/>
                          <a:latin typeface="Berlin Sans FB" pitchFamily="34" charset="0"/>
                        </a:rPr>
                        <a:t>1.70 – 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rgbClr val="0000FF"/>
                          </a:solidFill>
                          <a:effectLst/>
                          <a:latin typeface="Berlin Sans FB" pitchFamily="34" charset="0"/>
                        </a:rPr>
                        <a:t>3.7 – 18.7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rgbClr val="0000FF"/>
                          </a:solidFill>
                          <a:effectLst/>
                          <a:latin typeface="Berlin Sans FB" pitchFamily="34" charset="0"/>
                        </a:rPr>
                        <a:t>0.83 – 1.86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rgbClr val="0000FF"/>
                          </a:solidFill>
                          <a:effectLst/>
                          <a:latin typeface="Berlin Sans FB" pitchFamily="34" charset="0"/>
                        </a:rPr>
                        <a:t>0.36 -- 50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a:ln>
                            <a:noFill/>
                          </a:ln>
                          <a:solidFill>
                            <a:srgbClr val="0000FF"/>
                          </a:solidFill>
                          <a:effectLst/>
                          <a:latin typeface="Berlin Sans FB" pitchFamily="34" charset="0"/>
                        </a:rPr>
                        <a:t>0.4 –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6"/>
                  </a:ext>
                </a:extLst>
              </a:tr>
            </a:tbl>
          </a:graphicData>
        </a:graphic>
      </p:graphicFrame>
      <p:sp>
        <p:nvSpPr>
          <p:cNvPr id="4" name="3 Marcador de número de diapositiva"/>
          <p:cNvSpPr>
            <a:spLocks noGrp="1"/>
          </p:cNvSpPr>
          <p:nvPr>
            <p:ph type="sldNum" sz="quarter" idx="12"/>
          </p:nvPr>
        </p:nvSpPr>
        <p:spPr/>
        <p:txBody>
          <a:bodyPr/>
          <a:lstStyle/>
          <a:p>
            <a:pPr>
              <a:defRPr/>
            </a:pPr>
            <a:fld id="{8950F93B-2936-4D32-8690-C4DACCD77AA0}" type="slidenum">
              <a:rPr lang="es-ES" smtClean="0"/>
              <a:pPr>
                <a:defRPr/>
              </a:pPr>
              <a:t>31</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431"/>
                                        </p:tgtEl>
                                        <p:attrNameLst>
                                          <p:attrName>style.visibility</p:attrName>
                                        </p:attrNameLst>
                                      </p:cBhvr>
                                      <p:to>
                                        <p:strVal val="visible"/>
                                      </p:to>
                                    </p:set>
                                    <p:anim calcmode="lin" valueType="num">
                                      <p:cBhvr additive="base">
                                        <p:cTn id="7" dur="500" fill="hold"/>
                                        <p:tgtEl>
                                          <p:spTgt spid="58431"/>
                                        </p:tgtEl>
                                        <p:attrNameLst>
                                          <p:attrName>ppt_x</p:attrName>
                                        </p:attrNameLst>
                                      </p:cBhvr>
                                      <p:tavLst>
                                        <p:tav tm="0">
                                          <p:val>
                                            <p:strVal val="#ppt_x"/>
                                          </p:val>
                                        </p:tav>
                                        <p:tav tm="100000">
                                          <p:val>
                                            <p:strVal val="#ppt_x"/>
                                          </p:val>
                                        </p:tav>
                                      </p:tavLst>
                                    </p:anim>
                                    <p:anim calcmode="lin" valueType="num">
                                      <p:cBhvr additive="base">
                                        <p:cTn id="8" dur="500" fill="hold"/>
                                        <p:tgtEl>
                                          <p:spTgt spid="584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p:txBody>
          <a:bodyPr/>
          <a:lstStyle/>
          <a:p>
            <a:r>
              <a:rPr lang="es-ES" sz="4000" b="1" i="1" u="sng" dirty="0">
                <a:solidFill>
                  <a:srgbClr val="0000FF"/>
                </a:solidFill>
                <a:effectLst>
                  <a:outerShdw blurRad="38100" dist="38100" dir="2700000" algn="tl">
                    <a:srgbClr val="000000">
                      <a:alpha val="43137"/>
                    </a:srgbClr>
                  </a:outerShdw>
                </a:effectLst>
              </a:rPr>
              <a:t>Prioridad nacionalmente establecida:</a:t>
            </a:r>
          </a:p>
        </p:txBody>
      </p:sp>
      <p:sp>
        <p:nvSpPr>
          <p:cNvPr id="6" name="5 Marcador de número de diapositiva"/>
          <p:cNvSpPr>
            <a:spLocks noGrp="1"/>
          </p:cNvSpPr>
          <p:nvPr>
            <p:ph type="sldNum" sz="quarter" idx="12"/>
          </p:nvPr>
        </p:nvSpPr>
        <p:spPr/>
        <p:txBody>
          <a:bodyPr/>
          <a:lstStyle/>
          <a:p>
            <a:pPr>
              <a:defRPr/>
            </a:pPr>
            <a:fld id="{B6A5750F-4748-4E76-A071-6E537FCF8A67}" type="slidenum">
              <a:rPr lang="es-ES" smtClean="0"/>
              <a:pPr>
                <a:defRPr/>
              </a:pPr>
              <a:t>32</a:t>
            </a:fld>
            <a:endParaRPr lang="es-ES"/>
          </a:p>
        </p:txBody>
      </p:sp>
      <p:sp>
        <p:nvSpPr>
          <p:cNvPr id="28675" name="Rectangle 4"/>
          <p:cNvSpPr>
            <a:spLocks noChangeArrowheads="1"/>
          </p:cNvSpPr>
          <p:nvPr/>
        </p:nvSpPr>
        <p:spPr bwMode="auto">
          <a:xfrm>
            <a:off x="914400" y="1828800"/>
            <a:ext cx="7467600" cy="3046988"/>
          </a:xfrm>
          <a:prstGeom prst="rect">
            <a:avLst/>
          </a:prstGeom>
          <a:solidFill>
            <a:srgbClr val="FFFF00">
              <a:alpha val="5098"/>
            </a:srgbClr>
          </a:solidFill>
          <a:ln w="9525">
            <a:solidFill>
              <a:srgbClr val="0000FF"/>
            </a:solidFill>
            <a:miter lim="800000"/>
            <a:headEnd/>
            <a:tailEnd/>
          </a:ln>
        </p:spPr>
        <p:txBody>
          <a:bodyPr wrap="square" anchor="ctr">
            <a:spAutoFit/>
          </a:bodyPr>
          <a:lstStyle/>
          <a:p>
            <a:pPr algn="just" eaLnBrk="0" hangingPunct="0"/>
            <a:r>
              <a:rPr lang="es-ES" sz="2400" b="1" u="sng" dirty="0">
                <a:solidFill>
                  <a:srgbClr val="FF0000"/>
                </a:solidFill>
                <a:effectLst>
                  <a:outerShdw blurRad="38100" dist="38100" dir="2700000" algn="tl">
                    <a:srgbClr val="000000">
                      <a:alpha val="43137"/>
                    </a:srgbClr>
                  </a:outerShdw>
                </a:effectLst>
                <a:latin typeface="Berlin Sans FB Demi" pitchFamily="34" charset="0"/>
                <a:ea typeface="Calibri" pitchFamily="34" charset="0"/>
                <a:cs typeface="Calibri" pitchFamily="34" charset="0"/>
              </a:rPr>
              <a:t>Lineamiento 135.</a:t>
            </a:r>
            <a:r>
              <a:rPr lang="es-ES" sz="2400" b="1" dirty="0">
                <a:solidFill>
                  <a:srgbClr val="0000FF"/>
                </a:solidFill>
                <a:effectLst>
                  <a:outerShdw blurRad="38100" dist="38100" dir="2700000" algn="tl">
                    <a:srgbClr val="000000">
                      <a:alpha val="43137"/>
                    </a:srgbClr>
                  </a:outerShdw>
                </a:effectLst>
                <a:latin typeface="Berlin Sans FB Demi" pitchFamily="34" charset="0"/>
                <a:ea typeface="Calibri" pitchFamily="34" charset="0"/>
                <a:cs typeface="Calibri" pitchFamily="34" charset="0"/>
              </a:rPr>
              <a:t> </a:t>
            </a:r>
            <a:r>
              <a:rPr lang="es-ES" sz="2400" dirty="0">
                <a:solidFill>
                  <a:srgbClr val="0000FF"/>
                </a:solidFill>
                <a:latin typeface="Berlin Sans FB Demi" pitchFamily="34" charset="0"/>
                <a:ea typeface="Calibri" pitchFamily="34" charset="0"/>
                <a:cs typeface="Calibri" pitchFamily="34" charset="0"/>
              </a:rPr>
              <a:t>Definir una política tecnológica que contribuya a reorientar el desarrollo industrial, y que comprenda el control de las tecnologías existentes en el país; a fin de promover su modernización sistemática </a:t>
            </a:r>
            <a:r>
              <a:rPr lang="es-ES" sz="2400" b="1" i="1" u="sng" dirty="0">
                <a:solidFill>
                  <a:srgbClr val="FF0000"/>
                </a:solidFill>
                <a:latin typeface="Berlin Sans FB Demi" pitchFamily="34" charset="0"/>
                <a:ea typeface="Calibri" pitchFamily="34" charset="0"/>
                <a:cs typeface="Calibri" pitchFamily="34" charset="0"/>
              </a:rPr>
              <a:t>atendiendo a la eficiencia energética, eficacia productiva e impacto ambiental</a:t>
            </a:r>
            <a:r>
              <a:rPr lang="es-ES" sz="2400" b="1" dirty="0">
                <a:solidFill>
                  <a:srgbClr val="FF0000"/>
                </a:solidFill>
                <a:latin typeface="Berlin Sans FB Demi" pitchFamily="34" charset="0"/>
                <a:ea typeface="Calibri" pitchFamily="34" charset="0"/>
                <a:cs typeface="Calibri" pitchFamily="34" charset="0"/>
              </a:rPr>
              <a:t>,</a:t>
            </a:r>
            <a:r>
              <a:rPr lang="es-ES" sz="2400" dirty="0">
                <a:solidFill>
                  <a:srgbClr val="0000FF"/>
                </a:solidFill>
                <a:latin typeface="Berlin Sans FB Demi" pitchFamily="34" charset="0"/>
                <a:ea typeface="Calibri" pitchFamily="34" charset="0"/>
                <a:cs typeface="Calibri" pitchFamily="34" charset="0"/>
              </a:rPr>
              <a:t> y que contribuya a elevar la soberanía tecnológica en ramas estratégicas. …</a:t>
            </a:r>
            <a:endParaRPr lang="es-ES" sz="2400" dirty="0">
              <a:solidFill>
                <a:srgbClr val="0000FF"/>
              </a:solidFill>
              <a:latin typeface="Berlin Sans FB Demi" pitchFamily="34" charset="0"/>
            </a:endParaRPr>
          </a:p>
        </p:txBody>
      </p:sp>
      <p:sp>
        <p:nvSpPr>
          <p:cNvPr id="9" name="8 CuadroTexto"/>
          <p:cNvSpPr txBox="1"/>
          <p:nvPr/>
        </p:nvSpPr>
        <p:spPr>
          <a:xfrm>
            <a:off x="838200" y="1143000"/>
            <a:ext cx="7696200" cy="584200"/>
          </a:xfrm>
          <a:prstGeom prst="rect">
            <a:avLst/>
          </a:prstGeom>
          <a:noFill/>
        </p:spPr>
        <p:txBody>
          <a:bodyPr>
            <a:spAutoFit/>
          </a:bodyPr>
          <a:lstStyle/>
          <a:p>
            <a:pPr>
              <a:defRPr/>
            </a:pPr>
            <a:r>
              <a:rPr lang="es-ES" sz="3200" b="1" i="1" u="sng" dirty="0">
                <a:solidFill>
                  <a:srgbClr val="0000FF"/>
                </a:solidFill>
                <a:effectLst>
                  <a:outerShdw blurRad="38100" dist="38100" dir="2700000" algn="tl">
                    <a:srgbClr val="000000">
                      <a:alpha val="43137"/>
                    </a:srgbClr>
                  </a:outerShdw>
                </a:effectLst>
              </a:rPr>
              <a:t>Lineamientos del VI Congreso del PCC </a:t>
            </a:r>
          </a:p>
        </p:txBody>
      </p:sp>
      <p:sp>
        <p:nvSpPr>
          <p:cNvPr id="28677" name="Rectangle 5"/>
          <p:cNvSpPr>
            <a:spLocks noChangeArrowheads="1"/>
          </p:cNvSpPr>
          <p:nvPr/>
        </p:nvSpPr>
        <p:spPr bwMode="auto">
          <a:xfrm>
            <a:off x="990600" y="5029200"/>
            <a:ext cx="7391400" cy="830263"/>
          </a:xfrm>
          <a:prstGeom prst="rect">
            <a:avLst/>
          </a:prstGeom>
          <a:solidFill>
            <a:srgbClr val="FFFF00">
              <a:alpha val="5098"/>
            </a:srgbClr>
          </a:solidFill>
          <a:ln w="9525">
            <a:solidFill>
              <a:srgbClr val="0000FF"/>
            </a:solidFill>
            <a:miter lim="800000"/>
            <a:headEnd/>
            <a:tailEnd/>
          </a:ln>
        </p:spPr>
        <p:txBody>
          <a:bodyPr anchor="ctr">
            <a:spAutoFit/>
          </a:bodyPr>
          <a:lstStyle/>
          <a:p>
            <a:pPr algn="just" eaLnBrk="0" hangingPunct="0"/>
            <a:r>
              <a:rPr lang="es-ES" sz="2400" b="1" u="sng" dirty="0">
                <a:solidFill>
                  <a:srgbClr val="FF0000"/>
                </a:solidFill>
                <a:effectLst>
                  <a:outerShdw blurRad="38100" dist="38100" dir="2700000" algn="tl">
                    <a:srgbClr val="000000">
                      <a:alpha val="43137"/>
                    </a:srgbClr>
                  </a:outerShdw>
                </a:effectLst>
                <a:latin typeface="Berlin Sans FB Demi" pitchFamily="34" charset="0"/>
                <a:ea typeface="Calibri" pitchFamily="34" charset="0"/>
                <a:cs typeface="Calibri" pitchFamily="34" charset="0"/>
              </a:rPr>
              <a:t>Lineamiento 242. </a:t>
            </a:r>
            <a:r>
              <a:rPr lang="es-ES" sz="2400" dirty="0">
                <a:solidFill>
                  <a:srgbClr val="0000FF"/>
                </a:solidFill>
                <a:latin typeface="Berlin Sans FB Demi" pitchFamily="34" charset="0"/>
                <a:ea typeface="Calibri" pitchFamily="34" charset="0"/>
                <a:cs typeface="Calibri" pitchFamily="34" charset="0"/>
              </a:rPr>
              <a:t>Elevar significativamente </a:t>
            </a:r>
            <a:r>
              <a:rPr lang="es-ES" sz="2400" b="1" i="1" u="sng" dirty="0">
                <a:solidFill>
                  <a:srgbClr val="FF0000"/>
                </a:solidFill>
                <a:latin typeface="Berlin Sans FB Demi" pitchFamily="34" charset="0"/>
                <a:ea typeface="Calibri" pitchFamily="34" charset="0"/>
                <a:cs typeface="Calibri" pitchFamily="34" charset="0"/>
              </a:rPr>
              <a:t>la eficiencia en la generación eléctrica, …</a:t>
            </a:r>
            <a:endParaRPr lang="es-ES" sz="2400" b="1" i="1" u="sng" dirty="0">
              <a:solidFill>
                <a:srgbClr val="FF0000"/>
              </a:solidFill>
              <a:latin typeface="Berlin Sans FB Dem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457200" y="654050"/>
            <a:ext cx="8229600" cy="5262979"/>
          </a:xfrm>
          <a:prstGeom prst="rect">
            <a:avLst/>
          </a:prstGeom>
          <a:solidFill>
            <a:srgbClr val="FFFF99">
              <a:alpha val="5098"/>
            </a:srgbClr>
          </a:solidFill>
          <a:ln w="9525">
            <a:solidFill>
              <a:srgbClr val="0000FF"/>
            </a:solidFill>
            <a:miter lim="800000"/>
            <a:headEnd/>
            <a:tailEnd/>
          </a:ln>
        </p:spPr>
        <p:txBody>
          <a:bodyPr anchor="ctr">
            <a:spAutoFit/>
          </a:bodyPr>
          <a:lstStyle/>
          <a:p>
            <a:pPr algn="just" eaLnBrk="0" hangingPunct="0"/>
            <a:r>
              <a:rPr lang="es-ES" sz="2400" b="1" u="sng" dirty="0">
                <a:solidFill>
                  <a:srgbClr val="FF0000"/>
                </a:solidFill>
                <a:effectLst>
                  <a:outerShdw blurRad="38100" dist="38100" dir="2700000" algn="tl">
                    <a:srgbClr val="000000">
                      <a:alpha val="43137"/>
                    </a:srgbClr>
                  </a:outerShdw>
                </a:effectLst>
                <a:latin typeface="Berlin Sans FB Demi" pitchFamily="34" charset="0"/>
                <a:ea typeface="Calibri" pitchFamily="34" charset="0"/>
                <a:cs typeface="Calibri" pitchFamily="34" charset="0"/>
              </a:rPr>
              <a:t>Lineamiento 248</a:t>
            </a:r>
            <a:r>
              <a:rPr lang="es-ES" sz="2400" b="1" dirty="0">
                <a:solidFill>
                  <a:srgbClr val="0000FF"/>
                </a:solidFill>
                <a:effectLst>
                  <a:outerShdw blurRad="38100" dist="38100" dir="2700000" algn="tl">
                    <a:srgbClr val="000000">
                      <a:alpha val="43137"/>
                    </a:srgbClr>
                  </a:outerShdw>
                </a:effectLst>
                <a:latin typeface="Berlin Sans FB Demi" pitchFamily="34" charset="0"/>
                <a:ea typeface="Calibri" pitchFamily="34" charset="0"/>
                <a:cs typeface="Calibri" pitchFamily="34" charset="0"/>
              </a:rPr>
              <a:t>.</a:t>
            </a:r>
            <a:r>
              <a:rPr lang="es-ES" sz="2400" dirty="0">
                <a:solidFill>
                  <a:srgbClr val="0000FF"/>
                </a:solidFill>
                <a:effectLst>
                  <a:outerShdw blurRad="38100" dist="38100" dir="2700000" algn="tl">
                    <a:srgbClr val="000000">
                      <a:alpha val="43137"/>
                    </a:srgbClr>
                  </a:outerShdw>
                </a:effectLst>
                <a:latin typeface="Berlin Sans FB Demi" pitchFamily="34" charset="0"/>
                <a:ea typeface="Calibri" pitchFamily="34" charset="0"/>
                <a:cs typeface="Calibri" pitchFamily="34" charset="0"/>
              </a:rPr>
              <a:t> </a:t>
            </a:r>
            <a:r>
              <a:rPr lang="es-ES" sz="2400" dirty="0">
                <a:solidFill>
                  <a:srgbClr val="0000FF"/>
                </a:solidFill>
                <a:latin typeface="Berlin Sans FB Demi" pitchFamily="34" charset="0"/>
                <a:ea typeface="Calibri" pitchFamily="34" charset="0"/>
                <a:cs typeface="Calibri" pitchFamily="34" charset="0"/>
              </a:rPr>
              <a:t>Se priorizará alcanzar el potencial de ahorro identificado en el sector estatal y se trabajará hasta </a:t>
            </a:r>
            <a:r>
              <a:rPr lang="es-ES" sz="2400" b="1" i="1" u="sng" dirty="0">
                <a:solidFill>
                  <a:srgbClr val="0000FF"/>
                </a:solidFill>
                <a:latin typeface="Berlin Sans FB Demi" pitchFamily="34" charset="0"/>
                <a:ea typeface="Calibri" pitchFamily="34" charset="0"/>
                <a:cs typeface="Calibri" pitchFamily="34" charset="0"/>
              </a:rPr>
              <a:t>lograr la captación de las reservas de </a:t>
            </a:r>
            <a:r>
              <a:rPr lang="es-ES" sz="2400" b="1" i="1" u="sng" dirty="0">
                <a:solidFill>
                  <a:srgbClr val="FF0000"/>
                </a:solidFill>
                <a:effectLst>
                  <a:outerShdw blurRad="38100" dist="38100" dir="2700000" algn="tl">
                    <a:srgbClr val="000000">
                      <a:alpha val="43137"/>
                    </a:srgbClr>
                  </a:outerShdw>
                </a:effectLst>
                <a:latin typeface="Berlin Sans FB Demi" pitchFamily="34" charset="0"/>
                <a:ea typeface="Calibri" pitchFamily="34" charset="0"/>
                <a:cs typeface="Calibri" pitchFamily="34" charset="0"/>
              </a:rPr>
              <a:t>eficiencia del sector residencial; …</a:t>
            </a:r>
            <a:endParaRPr lang="es-ES" sz="2400" b="1" i="1" u="sng" dirty="0">
              <a:solidFill>
                <a:srgbClr val="FF0000"/>
              </a:solidFill>
              <a:effectLst>
                <a:outerShdw blurRad="38100" dist="38100" dir="2700000" algn="tl">
                  <a:srgbClr val="000000">
                    <a:alpha val="43137"/>
                  </a:srgbClr>
                </a:outerShdw>
              </a:effectLst>
              <a:latin typeface="Berlin Sans FB Demi" pitchFamily="34" charset="0"/>
            </a:endParaRPr>
          </a:p>
          <a:p>
            <a:pPr algn="just" eaLnBrk="0" hangingPunct="0"/>
            <a:r>
              <a:rPr lang="es-ES" sz="2400" b="1" u="sng" dirty="0">
                <a:solidFill>
                  <a:srgbClr val="FF0000"/>
                </a:solidFill>
                <a:effectLst>
                  <a:outerShdw blurRad="38100" dist="38100" dir="2700000" algn="tl">
                    <a:srgbClr val="000000">
                      <a:alpha val="43137"/>
                    </a:srgbClr>
                  </a:outerShdw>
                </a:effectLst>
                <a:latin typeface="Berlin Sans FB Demi" pitchFamily="34" charset="0"/>
                <a:ea typeface="Calibri" pitchFamily="34" charset="0"/>
                <a:cs typeface="Calibri" pitchFamily="34" charset="0"/>
              </a:rPr>
              <a:t>Lineamiento 251</a:t>
            </a:r>
            <a:r>
              <a:rPr lang="es-ES" sz="2400" b="1" dirty="0">
                <a:solidFill>
                  <a:srgbClr val="0000FF"/>
                </a:solidFill>
                <a:effectLst>
                  <a:outerShdw blurRad="38100" dist="38100" dir="2700000" algn="tl">
                    <a:srgbClr val="000000">
                      <a:alpha val="43137"/>
                    </a:srgbClr>
                  </a:outerShdw>
                </a:effectLst>
                <a:latin typeface="Berlin Sans FB Demi" pitchFamily="34" charset="0"/>
                <a:ea typeface="Calibri" pitchFamily="34" charset="0"/>
                <a:cs typeface="Calibri" pitchFamily="34" charset="0"/>
              </a:rPr>
              <a:t>. </a:t>
            </a:r>
            <a:r>
              <a:rPr lang="es-ES" sz="2400" dirty="0">
                <a:solidFill>
                  <a:srgbClr val="0000FF"/>
                </a:solidFill>
                <a:latin typeface="Berlin Sans FB Demi" pitchFamily="34" charset="0"/>
                <a:ea typeface="Calibri" pitchFamily="34" charset="0"/>
                <a:cs typeface="Calibri" pitchFamily="34" charset="0"/>
              </a:rPr>
              <a:t>Prestar especial atención </a:t>
            </a:r>
            <a:r>
              <a:rPr lang="es-ES" sz="2400" b="1" i="1" u="sng" dirty="0">
                <a:solidFill>
                  <a:srgbClr val="0000FF"/>
                </a:solidFill>
                <a:latin typeface="Berlin Sans FB Demi" pitchFamily="34" charset="0"/>
                <a:ea typeface="Calibri" pitchFamily="34" charset="0"/>
                <a:cs typeface="Calibri" pitchFamily="34" charset="0"/>
              </a:rPr>
              <a:t>a la </a:t>
            </a:r>
            <a:r>
              <a:rPr lang="es-ES" sz="2400" b="1" i="1" u="sng" dirty="0">
                <a:solidFill>
                  <a:srgbClr val="FF0000"/>
                </a:solidFill>
                <a:effectLst>
                  <a:outerShdw blurRad="38100" dist="38100" dir="2700000" algn="tl">
                    <a:srgbClr val="000000">
                      <a:alpha val="43137"/>
                    </a:srgbClr>
                  </a:outerShdw>
                </a:effectLst>
                <a:latin typeface="Berlin Sans FB Demi" pitchFamily="34" charset="0"/>
                <a:ea typeface="Calibri" pitchFamily="34" charset="0"/>
                <a:cs typeface="Calibri" pitchFamily="34" charset="0"/>
              </a:rPr>
              <a:t>eficiencia </a:t>
            </a:r>
            <a:r>
              <a:rPr lang="es-ES" sz="2400" b="1" i="1" u="sng" dirty="0">
                <a:solidFill>
                  <a:srgbClr val="0000FF"/>
                </a:solidFill>
                <a:effectLst>
                  <a:outerShdw blurRad="38100" dist="38100" dir="2700000" algn="tl">
                    <a:srgbClr val="000000">
                      <a:alpha val="43137"/>
                    </a:srgbClr>
                  </a:outerShdw>
                </a:effectLst>
                <a:latin typeface="Berlin Sans FB Demi" pitchFamily="34" charset="0"/>
                <a:ea typeface="Calibri" pitchFamily="34" charset="0"/>
                <a:cs typeface="Calibri" pitchFamily="34" charset="0"/>
              </a:rPr>
              <a:t>energética en el </a:t>
            </a:r>
            <a:r>
              <a:rPr lang="es-ES" sz="2400" b="1" i="1" u="sng" dirty="0">
                <a:solidFill>
                  <a:srgbClr val="FF0000"/>
                </a:solidFill>
                <a:effectLst>
                  <a:outerShdw blurRad="38100" dist="38100" dir="2700000" algn="tl">
                    <a:srgbClr val="000000">
                      <a:alpha val="43137"/>
                    </a:srgbClr>
                  </a:outerShdw>
                </a:effectLst>
                <a:latin typeface="Berlin Sans FB Demi" pitchFamily="34" charset="0"/>
                <a:ea typeface="Calibri" pitchFamily="34" charset="0"/>
                <a:cs typeface="Calibri" pitchFamily="34" charset="0"/>
              </a:rPr>
              <a:t>sector del transporte.</a:t>
            </a:r>
            <a:endParaRPr lang="es-ES" sz="2400" b="1" i="1" u="sng" dirty="0">
              <a:solidFill>
                <a:srgbClr val="FF0000"/>
              </a:solidFill>
              <a:effectLst>
                <a:outerShdw blurRad="38100" dist="38100" dir="2700000" algn="tl">
                  <a:srgbClr val="000000">
                    <a:alpha val="43137"/>
                  </a:srgbClr>
                </a:outerShdw>
              </a:effectLst>
              <a:latin typeface="Berlin Sans FB Demi" pitchFamily="34" charset="0"/>
            </a:endParaRPr>
          </a:p>
          <a:p>
            <a:pPr algn="just" eaLnBrk="0" hangingPunct="0"/>
            <a:r>
              <a:rPr lang="es-ES" sz="2400" b="1" u="sng" dirty="0">
                <a:solidFill>
                  <a:srgbClr val="FF0000"/>
                </a:solidFill>
                <a:effectLst>
                  <a:outerShdw blurRad="38100" dist="38100" dir="2700000" algn="tl">
                    <a:srgbClr val="000000">
                      <a:alpha val="43137"/>
                    </a:srgbClr>
                  </a:outerShdw>
                </a:effectLst>
                <a:latin typeface="Berlin Sans FB Demi" pitchFamily="34" charset="0"/>
                <a:ea typeface="Calibri" pitchFamily="34" charset="0"/>
                <a:cs typeface="Calibri" pitchFamily="34" charset="0"/>
              </a:rPr>
              <a:t>Lineamiento</a:t>
            </a:r>
            <a:r>
              <a:rPr lang="es-ES" sz="2400" u="sng" dirty="0">
                <a:solidFill>
                  <a:srgbClr val="FF0000"/>
                </a:solidFill>
                <a:effectLst>
                  <a:outerShdw blurRad="38100" dist="38100" dir="2700000" algn="tl">
                    <a:srgbClr val="000000">
                      <a:alpha val="43137"/>
                    </a:srgbClr>
                  </a:outerShdw>
                </a:effectLst>
                <a:latin typeface="Berlin Sans FB Demi" pitchFamily="34" charset="0"/>
                <a:ea typeface="Calibri" pitchFamily="34" charset="0"/>
                <a:cs typeface="Calibri" pitchFamily="34" charset="0"/>
              </a:rPr>
              <a:t> </a:t>
            </a:r>
            <a:r>
              <a:rPr lang="es-ES" sz="2400" b="1" u="sng" dirty="0">
                <a:solidFill>
                  <a:srgbClr val="FF0000"/>
                </a:solidFill>
                <a:effectLst>
                  <a:outerShdw blurRad="38100" dist="38100" dir="2700000" algn="tl">
                    <a:srgbClr val="000000">
                      <a:alpha val="43137"/>
                    </a:srgbClr>
                  </a:outerShdw>
                </a:effectLst>
                <a:latin typeface="Berlin Sans FB Demi" pitchFamily="34" charset="0"/>
                <a:ea typeface="Calibri" pitchFamily="34" charset="0"/>
                <a:cs typeface="Calibri" pitchFamily="34" charset="0"/>
              </a:rPr>
              <a:t>253</a:t>
            </a:r>
            <a:r>
              <a:rPr lang="es-ES" sz="2400" b="1" dirty="0">
                <a:solidFill>
                  <a:srgbClr val="0000FF"/>
                </a:solidFill>
                <a:effectLst>
                  <a:outerShdw blurRad="38100" dist="38100" dir="2700000" algn="tl">
                    <a:srgbClr val="000000">
                      <a:alpha val="43137"/>
                    </a:srgbClr>
                  </a:outerShdw>
                </a:effectLst>
                <a:latin typeface="Berlin Sans FB Demi" pitchFamily="34" charset="0"/>
                <a:ea typeface="Calibri" pitchFamily="34" charset="0"/>
                <a:cs typeface="Calibri" pitchFamily="34" charset="0"/>
              </a:rPr>
              <a:t>.</a:t>
            </a:r>
            <a:r>
              <a:rPr lang="es-ES" sz="2400" dirty="0">
                <a:solidFill>
                  <a:srgbClr val="0000FF"/>
                </a:solidFill>
                <a:effectLst>
                  <a:outerShdw blurRad="38100" dist="38100" dir="2700000" algn="tl">
                    <a:srgbClr val="000000">
                      <a:alpha val="43137"/>
                    </a:srgbClr>
                  </a:outerShdw>
                </a:effectLst>
                <a:latin typeface="Berlin Sans FB Demi" pitchFamily="34" charset="0"/>
                <a:ea typeface="Calibri" pitchFamily="34" charset="0"/>
                <a:cs typeface="Calibri" pitchFamily="34" charset="0"/>
              </a:rPr>
              <a:t> </a:t>
            </a:r>
            <a:r>
              <a:rPr lang="es-ES" sz="2400" dirty="0">
                <a:solidFill>
                  <a:srgbClr val="0000FF"/>
                </a:solidFill>
                <a:latin typeface="Berlin Sans FB Demi" pitchFamily="34" charset="0"/>
                <a:ea typeface="Calibri" pitchFamily="34" charset="0"/>
                <a:cs typeface="Calibri" pitchFamily="34" charset="0"/>
              </a:rPr>
              <a:t>Perfeccionar el trabajo de planificación y control del uso de los portadores energéticos, </a:t>
            </a:r>
            <a:r>
              <a:rPr lang="es-ES" sz="2400" b="1" i="1" u="sng" dirty="0">
                <a:solidFill>
                  <a:srgbClr val="0000FF"/>
                </a:solidFill>
                <a:latin typeface="Berlin Sans FB Demi" pitchFamily="34" charset="0"/>
                <a:ea typeface="Calibri" pitchFamily="34" charset="0"/>
                <a:cs typeface="Calibri" pitchFamily="34" charset="0"/>
              </a:rPr>
              <a:t>ampliando los elementos de medición y la calidad de los </a:t>
            </a:r>
            <a:r>
              <a:rPr lang="es-ES" sz="2400" b="1" i="1" u="sng" dirty="0">
                <a:solidFill>
                  <a:srgbClr val="FF0000"/>
                </a:solidFill>
                <a:effectLst>
                  <a:outerShdw blurRad="38100" dist="38100" dir="2700000" algn="tl">
                    <a:srgbClr val="000000">
                      <a:alpha val="43137"/>
                    </a:srgbClr>
                  </a:outerShdw>
                </a:effectLst>
                <a:latin typeface="Berlin Sans FB Demi" pitchFamily="34" charset="0"/>
                <a:ea typeface="Calibri" pitchFamily="34" charset="0"/>
                <a:cs typeface="Calibri" pitchFamily="34" charset="0"/>
              </a:rPr>
              <a:t>indicadores de eficiencia e índices de consumo </a:t>
            </a:r>
            <a:r>
              <a:rPr lang="es-ES" sz="2400" b="1" i="1" u="sng" dirty="0">
                <a:solidFill>
                  <a:srgbClr val="0000FF"/>
                </a:solidFill>
                <a:effectLst>
                  <a:outerShdw blurRad="38100" dist="38100" dir="2700000" algn="tl">
                    <a:srgbClr val="000000">
                      <a:alpha val="43137"/>
                    </a:srgbClr>
                  </a:outerShdw>
                </a:effectLst>
                <a:latin typeface="Berlin Sans FB Demi" pitchFamily="34" charset="0"/>
                <a:ea typeface="Calibri" pitchFamily="34" charset="0"/>
                <a:cs typeface="Calibri" pitchFamily="34" charset="0"/>
              </a:rPr>
              <a:t>establecidos.</a:t>
            </a:r>
            <a:endParaRPr lang="es-ES" sz="2400" b="1" i="1" u="sng" dirty="0">
              <a:solidFill>
                <a:srgbClr val="0000FF"/>
              </a:solidFill>
              <a:effectLst>
                <a:outerShdw blurRad="38100" dist="38100" dir="2700000" algn="tl">
                  <a:srgbClr val="000000">
                    <a:alpha val="43137"/>
                  </a:srgbClr>
                </a:outerShdw>
              </a:effectLst>
              <a:latin typeface="Berlin Sans FB Demi" pitchFamily="34" charset="0"/>
            </a:endParaRPr>
          </a:p>
          <a:p>
            <a:pPr algn="just" eaLnBrk="0" hangingPunct="0"/>
            <a:r>
              <a:rPr lang="es-ES" sz="2400" b="1" u="sng" dirty="0">
                <a:solidFill>
                  <a:srgbClr val="FF0000"/>
                </a:solidFill>
                <a:effectLst>
                  <a:outerShdw blurRad="38100" dist="38100" dir="2700000" algn="tl">
                    <a:srgbClr val="000000">
                      <a:alpha val="43137"/>
                    </a:srgbClr>
                  </a:outerShdw>
                </a:effectLst>
                <a:latin typeface="Berlin Sans FB Demi" pitchFamily="34" charset="0"/>
                <a:ea typeface="Calibri" pitchFamily="34" charset="0"/>
                <a:cs typeface="Calibri" pitchFamily="34" charset="0"/>
              </a:rPr>
              <a:t>Lineamiento 254</a:t>
            </a:r>
            <a:r>
              <a:rPr lang="es-ES" sz="2400" b="1" dirty="0">
                <a:solidFill>
                  <a:srgbClr val="0000FF"/>
                </a:solidFill>
                <a:effectLst>
                  <a:outerShdw blurRad="38100" dist="38100" dir="2700000" algn="tl">
                    <a:srgbClr val="000000">
                      <a:alpha val="43137"/>
                    </a:srgbClr>
                  </a:outerShdw>
                </a:effectLst>
                <a:latin typeface="Berlin Sans FB Demi" pitchFamily="34" charset="0"/>
                <a:ea typeface="Calibri" pitchFamily="34" charset="0"/>
                <a:cs typeface="Calibri" pitchFamily="34" charset="0"/>
              </a:rPr>
              <a:t>.</a:t>
            </a:r>
            <a:r>
              <a:rPr lang="es-ES" sz="2400" dirty="0">
                <a:solidFill>
                  <a:srgbClr val="0000FF"/>
                </a:solidFill>
                <a:effectLst>
                  <a:outerShdw blurRad="38100" dist="38100" dir="2700000" algn="tl">
                    <a:srgbClr val="000000">
                      <a:alpha val="43137"/>
                    </a:srgbClr>
                  </a:outerShdw>
                </a:effectLst>
                <a:latin typeface="Berlin Sans FB Demi" pitchFamily="34" charset="0"/>
                <a:ea typeface="Calibri" pitchFamily="34" charset="0"/>
                <a:cs typeface="Calibri" pitchFamily="34" charset="0"/>
              </a:rPr>
              <a:t> </a:t>
            </a:r>
            <a:r>
              <a:rPr lang="es-ES" sz="2400" dirty="0">
                <a:solidFill>
                  <a:srgbClr val="0000FF"/>
                </a:solidFill>
                <a:latin typeface="Berlin Sans FB Demi" pitchFamily="34" charset="0"/>
                <a:ea typeface="Calibri" pitchFamily="34" charset="0"/>
                <a:cs typeface="Calibri" pitchFamily="34" charset="0"/>
              </a:rPr>
              <a:t>Proyectar el sistema educativo y los medios de difusión masiva en función de profundizar en la </a:t>
            </a:r>
            <a:r>
              <a:rPr lang="es-ES" sz="2400" b="1" i="1" u="sng" dirty="0">
                <a:solidFill>
                  <a:srgbClr val="0000FF"/>
                </a:solidFill>
                <a:effectLst>
                  <a:outerShdw blurRad="38100" dist="38100" dir="2700000" algn="tl">
                    <a:srgbClr val="000000">
                      <a:alpha val="43137"/>
                    </a:srgbClr>
                  </a:outerShdw>
                </a:effectLst>
                <a:latin typeface="Berlin Sans FB Demi" pitchFamily="34" charset="0"/>
                <a:ea typeface="Calibri" pitchFamily="34" charset="0"/>
                <a:cs typeface="Calibri" pitchFamily="34" charset="0"/>
              </a:rPr>
              <a:t>calidad e integralidad de la </a:t>
            </a:r>
            <a:r>
              <a:rPr lang="es-ES" sz="2400" b="1" i="1" u="sng" dirty="0">
                <a:solidFill>
                  <a:srgbClr val="FF0000"/>
                </a:solidFill>
                <a:effectLst>
                  <a:outerShdw blurRad="38100" dist="38100" dir="2700000" algn="tl">
                    <a:srgbClr val="000000">
                      <a:alpha val="43137"/>
                    </a:srgbClr>
                  </a:outerShdw>
                </a:effectLst>
                <a:latin typeface="Berlin Sans FB Demi" pitchFamily="34" charset="0"/>
                <a:ea typeface="Calibri" pitchFamily="34" charset="0"/>
                <a:cs typeface="Calibri" pitchFamily="34" charset="0"/>
              </a:rPr>
              <a:t>política enfocada al ahorro y al uso eficiente y sostenible de la energía.</a:t>
            </a:r>
            <a:endParaRPr lang="es-ES" sz="2400" b="1" i="1" u="sng" dirty="0">
              <a:solidFill>
                <a:srgbClr val="FF0000"/>
              </a:solidFill>
              <a:effectLst>
                <a:outerShdw blurRad="38100" dist="38100" dir="2700000" algn="tl">
                  <a:srgbClr val="000000">
                    <a:alpha val="43137"/>
                  </a:srgbClr>
                </a:outerShdw>
              </a:effectLst>
              <a:latin typeface="Berlin Sans FB Demi" pitchFamily="34" charset="0"/>
            </a:endParaRPr>
          </a:p>
        </p:txBody>
      </p:sp>
      <p:sp>
        <p:nvSpPr>
          <p:cNvPr id="3" name="2 Marcador de número de diapositiva"/>
          <p:cNvSpPr>
            <a:spLocks noGrp="1"/>
          </p:cNvSpPr>
          <p:nvPr>
            <p:ph type="sldNum" sz="quarter" idx="12"/>
          </p:nvPr>
        </p:nvSpPr>
        <p:spPr/>
        <p:txBody>
          <a:bodyPr/>
          <a:lstStyle/>
          <a:p>
            <a:pPr>
              <a:defRPr/>
            </a:pPr>
            <a:fld id="{8950F93B-2936-4D32-8690-C4DACCD77AA0}" type="slidenum">
              <a:rPr lang="es-ES" smtClean="0"/>
              <a:pPr>
                <a:defRPr/>
              </a:pPr>
              <a:t>33</a:t>
            </a:fld>
            <a:endParaRPr lang="es-E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457200" y="228600"/>
            <a:ext cx="8229600" cy="3276600"/>
          </a:xfrm>
          <a:prstGeom prst="rect">
            <a:avLst/>
          </a:prstGeom>
          <a:noFill/>
          <a:ln w="9525">
            <a:noFill/>
            <a:miter lim="800000"/>
            <a:headEnd/>
            <a:tailEnd/>
          </a:ln>
        </p:spPr>
        <p:txBody>
          <a:bodyPr/>
          <a:lstStyle/>
          <a:p>
            <a:pPr marL="377825" indent="-377825" algn="ctr">
              <a:spcBef>
                <a:spcPct val="20000"/>
              </a:spcBef>
            </a:pPr>
            <a:r>
              <a:rPr lang="es-ES_tradnl" sz="2800" b="1" u="sng" dirty="0">
                <a:solidFill>
                  <a:srgbClr val="FF0000"/>
                </a:solidFill>
                <a:effectLst>
                  <a:outerShdw blurRad="38100" dist="38100" dir="2700000" algn="tl">
                    <a:srgbClr val="000000">
                      <a:alpha val="43137"/>
                    </a:srgbClr>
                  </a:outerShdw>
                </a:effectLst>
                <a:latin typeface="Berlin Sans FB Demi" pitchFamily="34" charset="0"/>
              </a:rPr>
              <a:t>Conferencia de las Naciones Unidas sobre Medio Ambiente y Desarrollo.</a:t>
            </a:r>
          </a:p>
          <a:p>
            <a:pPr marL="377825" indent="-377825" algn="ctr">
              <a:spcBef>
                <a:spcPct val="20000"/>
              </a:spcBef>
            </a:pPr>
            <a:r>
              <a:rPr lang="es-ES_tradnl" sz="2800" b="1" u="sng" dirty="0">
                <a:solidFill>
                  <a:srgbClr val="FF0000"/>
                </a:solidFill>
                <a:effectLst>
                  <a:outerShdw blurRad="38100" dist="38100" dir="2700000" algn="tl">
                    <a:srgbClr val="000000">
                      <a:alpha val="43137"/>
                    </a:srgbClr>
                  </a:outerShdw>
                </a:effectLst>
                <a:latin typeface="Berlin Sans FB Demi" pitchFamily="34" charset="0"/>
              </a:rPr>
              <a:t>Cumbre de Río. Brasil, 1992. </a:t>
            </a:r>
          </a:p>
          <a:p>
            <a:pPr marL="377825" indent="-377825" algn="just">
              <a:spcBef>
                <a:spcPct val="20000"/>
              </a:spcBef>
            </a:pPr>
            <a:r>
              <a:rPr lang="es-ES_tradnl" sz="2800" b="1" dirty="0">
                <a:solidFill>
                  <a:srgbClr val="333399"/>
                </a:solidFill>
                <a:latin typeface="Berlin Sans FB Demi" pitchFamily="34" charset="0"/>
              </a:rPr>
              <a:t>Por primera vez se reunieron 172 países para hacer frente a los efectos ambientales y sobre todo como lograr un desarrollo sostenible.</a:t>
            </a:r>
            <a:endParaRPr lang="es-ES_tradnl" sz="3200" dirty="0">
              <a:solidFill>
                <a:srgbClr val="333399"/>
              </a:solidFill>
              <a:latin typeface="Berlin Sans FB Demi" pitchFamily="34" charset="0"/>
            </a:endParaRPr>
          </a:p>
        </p:txBody>
      </p:sp>
      <p:sp>
        <p:nvSpPr>
          <p:cNvPr id="33795" name="Text Box 3"/>
          <p:cNvSpPr txBox="1">
            <a:spLocks noChangeArrowheads="1"/>
          </p:cNvSpPr>
          <p:nvPr/>
        </p:nvSpPr>
        <p:spPr bwMode="auto">
          <a:xfrm>
            <a:off x="533400" y="3657600"/>
            <a:ext cx="8153400" cy="2541588"/>
          </a:xfrm>
          <a:prstGeom prst="rect">
            <a:avLst/>
          </a:prstGeom>
          <a:noFill/>
          <a:ln w="12700">
            <a:solidFill>
              <a:srgbClr val="800000"/>
            </a:solidFill>
            <a:miter lim="800000"/>
            <a:headEnd/>
            <a:tailEnd/>
          </a:ln>
          <a:effectLst/>
        </p:spPr>
        <p:txBody>
          <a:bodyPr>
            <a:spAutoFit/>
          </a:bodyPr>
          <a:lstStyle/>
          <a:p>
            <a:pPr algn="just" fontAlgn="auto">
              <a:spcBef>
                <a:spcPct val="20000"/>
              </a:spcBef>
              <a:spcAft>
                <a:spcPts val="0"/>
              </a:spcAft>
              <a:defRPr/>
            </a:pPr>
            <a:r>
              <a:rPr lang="es-ES_tradnl" sz="3200" b="1" dirty="0">
                <a:solidFill>
                  <a:srgbClr val="333399"/>
                </a:solidFill>
                <a:latin typeface="Berlin Sans FB Demi" pitchFamily="34" charset="0"/>
              </a:rPr>
              <a:t>Concepto de </a:t>
            </a:r>
            <a:r>
              <a:rPr lang="es-ES_tradnl" sz="3200" b="1" u="sng" dirty="0">
                <a:solidFill>
                  <a:srgbClr val="FF0000"/>
                </a:solidFill>
                <a:effectLst>
                  <a:outerShdw blurRad="38100" dist="38100" dir="2700000" algn="tl">
                    <a:srgbClr val="C0C0C0"/>
                  </a:outerShdw>
                </a:effectLst>
                <a:latin typeface="Berlin Sans FB Demi" pitchFamily="34" charset="0"/>
              </a:rPr>
              <a:t>Desarrollo Sostenible</a:t>
            </a:r>
            <a:r>
              <a:rPr lang="es-ES_tradnl" sz="3200" b="1" dirty="0">
                <a:solidFill>
                  <a:srgbClr val="333399"/>
                </a:solidFill>
                <a:latin typeface="Berlin Sans FB Demi" pitchFamily="34" charset="0"/>
              </a:rPr>
              <a:t>: “Garantizar que las necesidades del presente se satisfagan, sin poner en peligro la capacidad de futuras generaciones de satisfacer las suyas”.</a:t>
            </a:r>
            <a:endParaRPr lang="es-ES" dirty="0">
              <a:latin typeface="Berlin Sans FB Demi" pitchFamily="34" charset="0"/>
            </a:endParaRPr>
          </a:p>
        </p:txBody>
      </p:sp>
      <p:sp>
        <p:nvSpPr>
          <p:cNvPr id="4" name="3 Marcador de número de diapositiva"/>
          <p:cNvSpPr>
            <a:spLocks noGrp="1"/>
          </p:cNvSpPr>
          <p:nvPr>
            <p:ph type="sldNum" sz="quarter" idx="12"/>
          </p:nvPr>
        </p:nvSpPr>
        <p:spPr/>
        <p:txBody>
          <a:bodyPr/>
          <a:lstStyle/>
          <a:p>
            <a:pPr>
              <a:defRPr/>
            </a:pPr>
            <a:fld id="{7F2A88B4-BD81-4620-A755-E964082B85F4}" type="slidenum">
              <a:rPr lang="es-ES" smtClean="0"/>
              <a:pPr>
                <a:defRPr/>
              </a:pPr>
              <a:t>34</a:t>
            </a:fld>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reeform 2"/>
          <p:cNvSpPr>
            <a:spLocks/>
          </p:cNvSpPr>
          <p:nvPr/>
        </p:nvSpPr>
        <p:spPr bwMode="auto">
          <a:xfrm>
            <a:off x="0" y="201613"/>
            <a:ext cx="8964613" cy="1643062"/>
          </a:xfrm>
          <a:custGeom>
            <a:avLst/>
            <a:gdLst>
              <a:gd name="T0" fmla="*/ 0 w 4441"/>
              <a:gd name="T1" fmla="*/ 2147483647 h 967"/>
              <a:gd name="T2" fmla="*/ 2147483647 w 4441"/>
              <a:gd name="T3" fmla="*/ 2147483647 h 967"/>
              <a:gd name="T4" fmla="*/ 2147483647 w 4441"/>
              <a:gd name="T5" fmla="*/ 0 h 967"/>
              <a:gd name="T6" fmla="*/ 0 w 4441"/>
              <a:gd name="T7" fmla="*/ 2147483647 h 967"/>
              <a:gd name="T8" fmla="*/ 0 60000 65536"/>
              <a:gd name="T9" fmla="*/ 0 60000 65536"/>
              <a:gd name="T10" fmla="*/ 0 60000 65536"/>
              <a:gd name="T11" fmla="*/ 0 60000 65536"/>
              <a:gd name="T12" fmla="*/ 0 w 4441"/>
              <a:gd name="T13" fmla="*/ 0 h 967"/>
              <a:gd name="T14" fmla="*/ 4441 w 4441"/>
              <a:gd name="T15" fmla="*/ 967 h 967"/>
            </a:gdLst>
            <a:ahLst/>
            <a:cxnLst>
              <a:cxn ang="T8">
                <a:pos x="T0" y="T1"/>
              </a:cxn>
              <a:cxn ang="T9">
                <a:pos x="T2" y="T3"/>
              </a:cxn>
              <a:cxn ang="T10">
                <a:pos x="T4" y="T5"/>
              </a:cxn>
              <a:cxn ang="T11">
                <a:pos x="T6" y="T7"/>
              </a:cxn>
            </a:cxnLst>
            <a:rect l="T12" t="T13" r="T14" b="T15"/>
            <a:pathLst>
              <a:path w="4441" h="967">
                <a:moveTo>
                  <a:pt x="0" y="967"/>
                </a:moveTo>
                <a:lnTo>
                  <a:pt x="4441" y="967"/>
                </a:lnTo>
                <a:lnTo>
                  <a:pt x="2225" y="0"/>
                </a:lnTo>
                <a:lnTo>
                  <a:pt x="0" y="967"/>
                </a:lnTo>
                <a:close/>
              </a:path>
            </a:pathLst>
          </a:custGeom>
          <a:solidFill>
            <a:srgbClr val="009900"/>
          </a:solidFill>
          <a:ln w="11176">
            <a:solidFill>
              <a:srgbClr val="C0C0C0"/>
            </a:solidFill>
            <a:round/>
            <a:headEnd/>
            <a:tailEnd/>
          </a:ln>
        </p:spPr>
        <p:txBody>
          <a:bodyPr/>
          <a:lstStyle/>
          <a:p>
            <a:endParaRPr lang="es-US">
              <a:latin typeface="Calibri" pitchFamily="34" charset="0"/>
            </a:endParaRPr>
          </a:p>
        </p:txBody>
      </p:sp>
      <p:sp>
        <p:nvSpPr>
          <p:cNvPr id="113667" name="Freeform 3"/>
          <p:cNvSpPr>
            <a:spLocks/>
          </p:cNvSpPr>
          <p:nvPr/>
        </p:nvSpPr>
        <p:spPr bwMode="auto">
          <a:xfrm>
            <a:off x="611188" y="320675"/>
            <a:ext cx="7848600" cy="1390650"/>
          </a:xfrm>
          <a:custGeom>
            <a:avLst/>
            <a:gdLst>
              <a:gd name="T0" fmla="*/ 0 w 3801"/>
              <a:gd name="T1" fmla="*/ 2147483647 h 817"/>
              <a:gd name="T2" fmla="*/ 2147483647 w 3801"/>
              <a:gd name="T3" fmla="*/ 2147483647 h 817"/>
              <a:gd name="T4" fmla="*/ 2147483647 w 3801"/>
              <a:gd name="T5" fmla="*/ 0 h 817"/>
              <a:gd name="T6" fmla="*/ 0 w 3801"/>
              <a:gd name="T7" fmla="*/ 2147483647 h 817"/>
              <a:gd name="T8" fmla="*/ 0 60000 65536"/>
              <a:gd name="T9" fmla="*/ 0 60000 65536"/>
              <a:gd name="T10" fmla="*/ 0 60000 65536"/>
              <a:gd name="T11" fmla="*/ 0 60000 65536"/>
              <a:gd name="T12" fmla="*/ 0 w 3801"/>
              <a:gd name="T13" fmla="*/ 0 h 817"/>
              <a:gd name="T14" fmla="*/ 3801 w 3801"/>
              <a:gd name="T15" fmla="*/ 817 h 817"/>
            </a:gdLst>
            <a:ahLst/>
            <a:cxnLst>
              <a:cxn ang="T8">
                <a:pos x="T0" y="T1"/>
              </a:cxn>
              <a:cxn ang="T9">
                <a:pos x="T2" y="T3"/>
              </a:cxn>
              <a:cxn ang="T10">
                <a:pos x="T4" y="T5"/>
              </a:cxn>
              <a:cxn ang="T11">
                <a:pos x="T6" y="T7"/>
              </a:cxn>
            </a:cxnLst>
            <a:rect l="T12" t="T13" r="T14" b="T15"/>
            <a:pathLst>
              <a:path w="3801" h="817">
                <a:moveTo>
                  <a:pt x="0" y="817"/>
                </a:moveTo>
                <a:lnTo>
                  <a:pt x="3801" y="817"/>
                </a:lnTo>
                <a:lnTo>
                  <a:pt x="1907" y="0"/>
                </a:lnTo>
                <a:lnTo>
                  <a:pt x="0" y="817"/>
                </a:lnTo>
                <a:close/>
              </a:path>
            </a:pathLst>
          </a:custGeom>
          <a:gradFill rotWithShape="1">
            <a:gsLst>
              <a:gs pos="0">
                <a:srgbClr val="00CC66"/>
              </a:gs>
              <a:gs pos="50000">
                <a:srgbClr val="FFFFFF"/>
              </a:gs>
              <a:gs pos="100000">
                <a:srgbClr val="00CC66"/>
              </a:gs>
            </a:gsLst>
            <a:lin ang="0" scaled="1"/>
          </a:gradFill>
          <a:ln w="11176">
            <a:solidFill>
              <a:srgbClr val="808080"/>
            </a:solidFill>
            <a:round/>
            <a:headEnd/>
            <a:tailEnd/>
          </a:ln>
        </p:spPr>
        <p:txBody>
          <a:bodyPr/>
          <a:lstStyle/>
          <a:p>
            <a:endParaRPr lang="es-US">
              <a:latin typeface="Calibri" pitchFamily="34" charset="0"/>
            </a:endParaRPr>
          </a:p>
        </p:txBody>
      </p:sp>
      <p:sp>
        <p:nvSpPr>
          <p:cNvPr id="113668" name="Rectangle 4"/>
          <p:cNvSpPr>
            <a:spLocks noChangeArrowheads="1"/>
          </p:cNvSpPr>
          <p:nvPr/>
        </p:nvSpPr>
        <p:spPr bwMode="auto">
          <a:xfrm>
            <a:off x="685800" y="1838325"/>
            <a:ext cx="7772400" cy="77788"/>
          </a:xfrm>
          <a:prstGeom prst="rect">
            <a:avLst/>
          </a:prstGeom>
          <a:solidFill>
            <a:srgbClr val="009900"/>
          </a:solidFill>
          <a:ln w="11176">
            <a:solidFill>
              <a:srgbClr val="C0C0C0"/>
            </a:solidFill>
            <a:miter lim="800000"/>
            <a:headEnd/>
            <a:tailEnd/>
          </a:ln>
        </p:spPr>
        <p:txBody>
          <a:bodyPr/>
          <a:lstStyle/>
          <a:p>
            <a:endParaRPr lang="en-US">
              <a:solidFill>
                <a:srgbClr val="009900"/>
              </a:solidFill>
            </a:endParaRPr>
          </a:p>
        </p:txBody>
      </p:sp>
      <p:sp>
        <p:nvSpPr>
          <p:cNvPr id="343045" name="Text Box 5"/>
          <p:cNvSpPr txBox="1">
            <a:spLocks noChangeArrowheads="1"/>
          </p:cNvSpPr>
          <p:nvPr/>
        </p:nvSpPr>
        <p:spPr bwMode="auto">
          <a:xfrm>
            <a:off x="2627313" y="877888"/>
            <a:ext cx="3960812" cy="646112"/>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ES_tradnl" b="1" dirty="0">
                <a:effectLst>
                  <a:outerShdw blurRad="38100" dist="38100" dir="2700000" algn="tl">
                    <a:srgbClr val="C0C0C0"/>
                  </a:outerShdw>
                </a:effectLst>
                <a:latin typeface="Arial Black" pitchFamily="34" charset="0"/>
              </a:rPr>
              <a:t>Desarrollo Energético Sostenible</a:t>
            </a:r>
          </a:p>
        </p:txBody>
      </p:sp>
      <p:grpSp>
        <p:nvGrpSpPr>
          <p:cNvPr id="2" name="Group 206"/>
          <p:cNvGrpSpPr>
            <a:grpSpLocks/>
          </p:cNvGrpSpPr>
          <p:nvPr/>
        </p:nvGrpSpPr>
        <p:grpSpPr bwMode="auto">
          <a:xfrm>
            <a:off x="6429375" y="1916113"/>
            <a:ext cx="1928813" cy="4013200"/>
            <a:chOff x="544" y="1207"/>
            <a:chExt cx="1746" cy="2976"/>
          </a:xfrm>
        </p:grpSpPr>
        <p:grpSp>
          <p:nvGrpSpPr>
            <p:cNvPr id="3" name="Group 7"/>
            <p:cNvGrpSpPr>
              <a:grpSpLocks/>
            </p:cNvGrpSpPr>
            <p:nvPr/>
          </p:nvGrpSpPr>
          <p:grpSpPr bwMode="auto">
            <a:xfrm>
              <a:off x="544" y="1207"/>
              <a:ext cx="1746" cy="2976"/>
              <a:chOff x="864" y="1056"/>
              <a:chExt cx="1057" cy="2736"/>
            </a:xfrm>
          </p:grpSpPr>
          <p:sp>
            <p:nvSpPr>
              <p:cNvPr id="113672" name="Rectangle 8"/>
              <p:cNvSpPr>
                <a:spLocks noChangeArrowheads="1"/>
              </p:cNvSpPr>
              <p:nvPr/>
            </p:nvSpPr>
            <p:spPr bwMode="auto">
              <a:xfrm>
                <a:off x="982" y="1980"/>
                <a:ext cx="21" cy="1812"/>
              </a:xfrm>
              <a:prstGeom prst="rect">
                <a:avLst/>
              </a:prstGeom>
              <a:solidFill>
                <a:srgbClr val="33B251"/>
              </a:solidFill>
              <a:ln w="9525">
                <a:noFill/>
                <a:miter lim="800000"/>
                <a:headEnd/>
                <a:tailEnd/>
              </a:ln>
            </p:spPr>
            <p:txBody>
              <a:bodyPr/>
              <a:lstStyle/>
              <a:p>
                <a:endParaRPr lang="es-US">
                  <a:latin typeface="Calibri" pitchFamily="34" charset="0"/>
                </a:endParaRPr>
              </a:p>
            </p:txBody>
          </p:sp>
          <p:sp>
            <p:nvSpPr>
              <p:cNvPr id="113673" name="Rectangle 9"/>
              <p:cNvSpPr>
                <a:spLocks noChangeArrowheads="1"/>
              </p:cNvSpPr>
              <p:nvPr/>
            </p:nvSpPr>
            <p:spPr bwMode="auto">
              <a:xfrm>
                <a:off x="1781" y="1980"/>
                <a:ext cx="22" cy="1812"/>
              </a:xfrm>
              <a:prstGeom prst="rect">
                <a:avLst/>
              </a:prstGeom>
              <a:solidFill>
                <a:srgbClr val="33B251"/>
              </a:solidFill>
              <a:ln w="9525">
                <a:noFill/>
                <a:miter lim="800000"/>
                <a:headEnd/>
                <a:tailEnd/>
              </a:ln>
            </p:spPr>
            <p:txBody>
              <a:bodyPr/>
              <a:lstStyle/>
              <a:p>
                <a:endParaRPr lang="es-US">
                  <a:latin typeface="Calibri" pitchFamily="34" charset="0"/>
                </a:endParaRPr>
              </a:p>
            </p:txBody>
          </p:sp>
          <p:sp>
            <p:nvSpPr>
              <p:cNvPr id="113674" name="Rectangle 10"/>
              <p:cNvSpPr>
                <a:spLocks noChangeArrowheads="1"/>
              </p:cNvSpPr>
              <p:nvPr/>
            </p:nvSpPr>
            <p:spPr bwMode="auto">
              <a:xfrm>
                <a:off x="992" y="1980"/>
                <a:ext cx="22" cy="1812"/>
              </a:xfrm>
              <a:prstGeom prst="rect">
                <a:avLst/>
              </a:prstGeom>
              <a:solidFill>
                <a:srgbClr val="3AB559"/>
              </a:solidFill>
              <a:ln w="9525">
                <a:noFill/>
                <a:miter lim="800000"/>
                <a:headEnd/>
                <a:tailEnd/>
              </a:ln>
            </p:spPr>
            <p:txBody>
              <a:bodyPr/>
              <a:lstStyle/>
              <a:p>
                <a:endParaRPr lang="es-US">
                  <a:latin typeface="Calibri" pitchFamily="34" charset="0"/>
                </a:endParaRPr>
              </a:p>
            </p:txBody>
          </p:sp>
          <p:sp>
            <p:nvSpPr>
              <p:cNvPr id="113675" name="Rectangle 11"/>
              <p:cNvSpPr>
                <a:spLocks noChangeArrowheads="1"/>
              </p:cNvSpPr>
              <p:nvPr/>
            </p:nvSpPr>
            <p:spPr bwMode="auto">
              <a:xfrm>
                <a:off x="1001" y="1980"/>
                <a:ext cx="22" cy="1812"/>
              </a:xfrm>
              <a:prstGeom prst="rect">
                <a:avLst/>
              </a:prstGeom>
              <a:solidFill>
                <a:srgbClr val="3FB75E"/>
              </a:solidFill>
              <a:ln w="9525">
                <a:noFill/>
                <a:miter lim="800000"/>
                <a:headEnd/>
                <a:tailEnd/>
              </a:ln>
            </p:spPr>
            <p:txBody>
              <a:bodyPr/>
              <a:lstStyle/>
              <a:p>
                <a:endParaRPr lang="es-US">
                  <a:latin typeface="Calibri" pitchFamily="34" charset="0"/>
                </a:endParaRPr>
              </a:p>
            </p:txBody>
          </p:sp>
          <p:sp>
            <p:nvSpPr>
              <p:cNvPr id="113676" name="Rectangle 12"/>
              <p:cNvSpPr>
                <a:spLocks noChangeArrowheads="1"/>
              </p:cNvSpPr>
              <p:nvPr/>
            </p:nvSpPr>
            <p:spPr bwMode="auto">
              <a:xfrm>
                <a:off x="1012" y="1980"/>
                <a:ext cx="21" cy="1812"/>
              </a:xfrm>
              <a:prstGeom prst="rect">
                <a:avLst/>
              </a:prstGeom>
              <a:solidFill>
                <a:srgbClr val="47BA63"/>
              </a:solidFill>
              <a:ln w="9525">
                <a:noFill/>
                <a:miter lim="800000"/>
                <a:headEnd/>
                <a:tailEnd/>
              </a:ln>
            </p:spPr>
            <p:txBody>
              <a:bodyPr/>
              <a:lstStyle/>
              <a:p>
                <a:endParaRPr lang="es-US">
                  <a:latin typeface="Calibri" pitchFamily="34" charset="0"/>
                </a:endParaRPr>
              </a:p>
            </p:txBody>
          </p:sp>
          <p:sp>
            <p:nvSpPr>
              <p:cNvPr id="113677" name="Rectangle 13"/>
              <p:cNvSpPr>
                <a:spLocks noChangeArrowheads="1"/>
              </p:cNvSpPr>
              <p:nvPr/>
            </p:nvSpPr>
            <p:spPr bwMode="auto">
              <a:xfrm>
                <a:off x="1022" y="1980"/>
                <a:ext cx="22" cy="1812"/>
              </a:xfrm>
              <a:prstGeom prst="rect">
                <a:avLst/>
              </a:prstGeom>
              <a:solidFill>
                <a:srgbClr val="4CBC68"/>
              </a:solidFill>
              <a:ln w="9525">
                <a:noFill/>
                <a:miter lim="800000"/>
                <a:headEnd/>
                <a:tailEnd/>
              </a:ln>
            </p:spPr>
            <p:txBody>
              <a:bodyPr/>
              <a:lstStyle/>
              <a:p>
                <a:endParaRPr lang="es-US">
                  <a:latin typeface="Calibri" pitchFamily="34" charset="0"/>
                </a:endParaRPr>
              </a:p>
            </p:txBody>
          </p:sp>
          <p:sp>
            <p:nvSpPr>
              <p:cNvPr id="113678" name="Rectangle 14"/>
              <p:cNvSpPr>
                <a:spLocks noChangeArrowheads="1"/>
              </p:cNvSpPr>
              <p:nvPr/>
            </p:nvSpPr>
            <p:spPr bwMode="auto">
              <a:xfrm>
                <a:off x="1031" y="1980"/>
                <a:ext cx="22" cy="1812"/>
              </a:xfrm>
              <a:prstGeom prst="rect">
                <a:avLst/>
              </a:prstGeom>
              <a:solidFill>
                <a:srgbClr val="54BF70"/>
              </a:solidFill>
              <a:ln w="9525">
                <a:noFill/>
                <a:miter lim="800000"/>
                <a:headEnd/>
                <a:tailEnd/>
              </a:ln>
            </p:spPr>
            <p:txBody>
              <a:bodyPr/>
              <a:lstStyle/>
              <a:p>
                <a:endParaRPr lang="es-US">
                  <a:latin typeface="Calibri" pitchFamily="34" charset="0"/>
                </a:endParaRPr>
              </a:p>
            </p:txBody>
          </p:sp>
          <p:sp>
            <p:nvSpPr>
              <p:cNvPr id="113679" name="Rectangle 15"/>
              <p:cNvSpPr>
                <a:spLocks noChangeArrowheads="1"/>
              </p:cNvSpPr>
              <p:nvPr/>
            </p:nvSpPr>
            <p:spPr bwMode="auto">
              <a:xfrm>
                <a:off x="1042" y="1980"/>
                <a:ext cx="20" cy="1812"/>
              </a:xfrm>
              <a:prstGeom prst="rect">
                <a:avLst/>
              </a:prstGeom>
              <a:solidFill>
                <a:srgbClr val="5BC175"/>
              </a:solidFill>
              <a:ln w="9525">
                <a:noFill/>
                <a:miter lim="800000"/>
                <a:headEnd/>
                <a:tailEnd/>
              </a:ln>
            </p:spPr>
            <p:txBody>
              <a:bodyPr/>
              <a:lstStyle/>
              <a:p>
                <a:endParaRPr lang="es-US">
                  <a:latin typeface="Calibri" pitchFamily="34" charset="0"/>
                </a:endParaRPr>
              </a:p>
            </p:txBody>
          </p:sp>
          <p:sp>
            <p:nvSpPr>
              <p:cNvPr id="113680" name="Rectangle 16"/>
              <p:cNvSpPr>
                <a:spLocks noChangeArrowheads="1"/>
              </p:cNvSpPr>
              <p:nvPr/>
            </p:nvSpPr>
            <p:spPr bwMode="auto">
              <a:xfrm>
                <a:off x="1051" y="1980"/>
                <a:ext cx="23" cy="1812"/>
              </a:xfrm>
              <a:prstGeom prst="rect">
                <a:avLst/>
              </a:prstGeom>
              <a:solidFill>
                <a:srgbClr val="60C47A"/>
              </a:solidFill>
              <a:ln w="9525">
                <a:noFill/>
                <a:miter lim="800000"/>
                <a:headEnd/>
                <a:tailEnd/>
              </a:ln>
            </p:spPr>
            <p:txBody>
              <a:bodyPr/>
              <a:lstStyle/>
              <a:p>
                <a:endParaRPr lang="es-US">
                  <a:latin typeface="Calibri" pitchFamily="34" charset="0"/>
                </a:endParaRPr>
              </a:p>
            </p:txBody>
          </p:sp>
          <p:sp>
            <p:nvSpPr>
              <p:cNvPr id="113681" name="Rectangle 17"/>
              <p:cNvSpPr>
                <a:spLocks noChangeArrowheads="1"/>
              </p:cNvSpPr>
              <p:nvPr/>
            </p:nvSpPr>
            <p:spPr bwMode="auto">
              <a:xfrm>
                <a:off x="1061" y="1980"/>
                <a:ext cx="22" cy="1812"/>
              </a:xfrm>
              <a:prstGeom prst="rect">
                <a:avLst/>
              </a:prstGeom>
              <a:solidFill>
                <a:srgbClr val="68C67F"/>
              </a:solidFill>
              <a:ln w="9525">
                <a:noFill/>
                <a:miter lim="800000"/>
                <a:headEnd/>
                <a:tailEnd/>
              </a:ln>
            </p:spPr>
            <p:txBody>
              <a:bodyPr/>
              <a:lstStyle/>
              <a:p>
                <a:endParaRPr lang="es-US">
                  <a:latin typeface="Calibri" pitchFamily="34" charset="0"/>
                </a:endParaRPr>
              </a:p>
            </p:txBody>
          </p:sp>
          <p:sp>
            <p:nvSpPr>
              <p:cNvPr id="113682" name="Rectangle 18"/>
              <p:cNvSpPr>
                <a:spLocks noChangeArrowheads="1"/>
              </p:cNvSpPr>
              <p:nvPr/>
            </p:nvSpPr>
            <p:spPr bwMode="auto">
              <a:xfrm>
                <a:off x="1070" y="1980"/>
                <a:ext cx="22" cy="1812"/>
              </a:xfrm>
              <a:prstGeom prst="rect">
                <a:avLst/>
              </a:prstGeom>
              <a:solidFill>
                <a:srgbClr val="70C984"/>
              </a:solidFill>
              <a:ln w="9525">
                <a:noFill/>
                <a:miter lim="800000"/>
                <a:headEnd/>
                <a:tailEnd/>
              </a:ln>
            </p:spPr>
            <p:txBody>
              <a:bodyPr/>
              <a:lstStyle/>
              <a:p>
                <a:endParaRPr lang="es-US">
                  <a:latin typeface="Calibri" pitchFamily="34" charset="0"/>
                </a:endParaRPr>
              </a:p>
            </p:txBody>
          </p:sp>
          <p:sp>
            <p:nvSpPr>
              <p:cNvPr id="113683" name="Rectangle 19"/>
              <p:cNvSpPr>
                <a:spLocks noChangeArrowheads="1"/>
              </p:cNvSpPr>
              <p:nvPr/>
            </p:nvSpPr>
            <p:spPr bwMode="auto">
              <a:xfrm>
                <a:off x="1081" y="1980"/>
                <a:ext cx="21" cy="1812"/>
              </a:xfrm>
              <a:prstGeom prst="rect">
                <a:avLst/>
              </a:prstGeom>
              <a:solidFill>
                <a:srgbClr val="75CC8C"/>
              </a:solidFill>
              <a:ln w="9525">
                <a:noFill/>
                <a:miter lim="800000"/>
                <a:headEnd/>
                <a:tailEnd/>
              </a:ln>
            </p:spPr>
            <p:txBody>
              <a:bodyPr/>
              <a:lstStyle/>
              <a:p>
                <a:endParaRPr lang="es-US">
                  <a:latin typeface="Calibri" pitchFamily="34" charset="0"/>
                </a:endParaRPr>
              </a:p>
            </p:txBody>
          </p:sp>
          <p:sp>
            <p:nvSpPr>
              <p:cNvPr id="113684" name="Rectangle 20"/>
              <p:cNvSpPr>
                <a:spLocks noChangeArrowheads="1"/>
              </p:cNvSpPr>
              <p:nvPr/>
            </p:nvSpPr>
            <p:spPr bwMode="auto">
              <a:xfrm>
                <a:off x="1091" y="1980"/>
                <a:ext cx="22" cy="1812"/>
              </a:xfrm>
              <a:prstGeom prst="rect">
                <a:avLst/>
              </a:prstGeom>
              <a:solidFill>
                <a:srgbClr val="7CCE91"/>
              </a:solidFill>
              <a:ln w="9525">
                <a:noFill/>
                <a:miter lim="800000"/>
                <a:headEnd/>
                <a:tailEnd/>
              </a:ln>
            </p:spPr>
            <p:txBody>
              <a:bodyPr/>
              <a:lstStyle/>
              <a:p>
                <a:endParaRPr lang="es-US">
                  <a:latin typeface="Calibri" pitchFamily="34" charset="0"/>
                </a:endParaRPr>
              </a:p>
            </p:txBody>
          </p:sp>
          <p:sp>
            <p:nvSpPr>
              <p:cNvPr id="113685" name="Rectangle 21"/>
              <p:cNvSpPr>
                <a:spLocks noChangeArrowheads="1"/>
              </p:cNvSpPr>
              <p:nvPr/>
            </p:nvSpPr>
            <p:spPr bwMode="auto">
              <a:xfrm>
                <a:off x="1100" y="1980"/>
                <a:ext cx="22" cy="1812"/>
              </a:xfrm>
              <a:prstGeom prst="rect">
                <a:avLst/>
              </a:prstGeom>
              <a:solidFill>
                <a:srgbClr val="82D196"/>
              </a:solidFill>
              <a:ln w="9525">
                <a:noFill/>
                <a:miter lim="800000"/>
                <a:headEnd/>
                <a:tailEnd/>
              </a:ln>
            </p:spPr>
            <p:txBody>
              <a:bodyPr/>
              <a:lstStyle/>
              <a:p>
                <a:endParaRPr lang="es-US">
                  <a:latin typeface="Calibri" pitchFamily="34" charset="0"/>
                </a:endParaRPr>
              </a:p>
            </p:txBody>
          </p:sp>
          <p:sp>
            <p:nvSpPr>
              <p:cNvPr id="113686" name="Rectangle 22"/>
              <p:cNvSpPr>
                <a:spLocks noChangeArrowheads="1"/>
              </p:cNvSpPr>
              <p:nvPr/>
            </p:nvSpPr>
            <p:spPr bwMode="auto">
              <a:xfrm>
                <a:off x="1111" y="1980"/>
                <a:ext cx="21" cy="1812"/>
              </a:xfrm>
              <a:prstGeom prst="rect">
                <a:avLst/>
              </a:prstGeom>
              <a:solidFill>
                <a:srgbClr val="89D39B"/>
              </a:solidFill>
              <a:ln w="9525">
                <a:noFill/>
                <a:miter lim="800000"/>
                <a:headEnd/>
                <a:tailEnd/>
              </a:ln>
            </p:spPr>
            <p:txBody>
              <a:bodyPr/>
              <a:lstStyle/>
              <a:p>
                <a:endParaRPr lang="es-US">
                  <a:latin typeface="Calibri" pitchFamily="34" charset="0"/>
                </a:endParaRPr>
              </a:p>
            </p:txBody>
          </p:sp>
          <p:sp>
            <p:nvSpPr>
              <p:cNvPr id="113687" name="Rectangle 23"/>
              <p:cNvSpPr>
                <a:spLocks noChangeArrowheads="1"/>
              </p:cNvSpPr>
              <p:nvPr/>
            </p:nvSpPr>
            <p:spPr bwMode="auto">
              <a:xfrm>
                <a:off x="1121" y="1980"/>
                <a:ext cx="22" cy="1812"/>
              </a:xfrm>
              <a:prstGeom prst="rect">
                <a:avLst/>
              </a:prstGeom>
              <a:solidFill>
                <a:srgbClr val="91D6A3"/>
              </a:solidFill>
              <a:ln w="9525">
                <a:noFill/>
                <a:miter lim="800000"/>
                <a:headEnd/>
                <a:tailEnd/>
              </a:ln>
            </p:spPr>
            <p:txBody>
              <a:bodyPr/>
              <a:lstStyle/>
              <a:p>
                <a:endParaRPr lang="es-US">
                  <a:latin typeface="Calibri" pitchFamily="34" charset="0"/>
                </a:endParaRPr>
              </a:p>
            </p:txBody>
          </p:sp>
          <p:sp>
            <p:nvSpPr>
              <p:cNvPr id="113688" name="Rectangle 24"/>
              <p:cNvSpPr>
                <a:spLocks noChangeArrowheads="1"/>
              </p:cNvSpPr>
              <p:nvPr/>
            </p:nvSpPr>
            <p:spPr bwMode="auto">
              <a:xfrm>
                <a:off x="1130" y="1980"/>
                <a:ext cx="22" cy="1812"/>
              </a:xfrm>
              <a:prstGeom prst="rect">
                <a:avLst/>
              </a:prstGeom>
              <a:solidFill>
                <a:srgbClr val="96D8A8"/>
              </a:solidFill>
              <a:ln w="9525">
                <a:noFill/>
                <a:miter lim="800000"/>
                <a:headEnd/>
                <a:tailEnd/>
              </a:ln>
            </p:spPr>
            <p:txBody>
              <a:bodyPr/>
              <a:lstStyle/>
              <a:p>
                <a:endParaRPr lang="es-US">
                  <a:latin typeface="Calibri" pitchFamily="34" charset="0"/>
                </a:endParaRPr>
              </a:p>
            </p:txBody>
          </p:sp>
          <p:sp>
            <p:nvSpPr>
              <p:cNvPr id="113689" name="Rectangle 25"/>
              <p:cNvSpPr>
                <a:spLocks noChangeArrowheads="1"/>
              </p:cNvSpPr>
              <p:nvPr/>
            </p:nvSpPr>
            <p:spPr bwMode="auto">
              <a:xfrm>
                <a:off x="1141" y="1980"/>
                <a:ext cx="21" cy="1812"/>
              </a:xfrm>
              <a:prstGeom prst="rect">
                <a:avLst/>
              </a:prstGeom>
              <a:solidFill>
                <a:srgbClr val="9BD8AA"/>
              </a:solidFill>
              <a:ln w="9525">
                <a:noFill/>
                <a:miter lim="800000"/>
                <a:headEnd/>
                <a:tailEnd/>
              </a:ln>
            </p:spPr>
            <p:txBody>
              <a:bodyPr/>
              <a:lstStyle/>
              <a:p>
                <a:endParaRPr lang="es-US">
                  <a:latin typeface="Calibri" pitchFamily="34" charset="0"/>
                </a:endParaRPr>
              </a:p>
            </p:txBody>
          </p:sp>
          <p:sp>
            <p:nvSpPr>
              <p:cNvPr id="113690" name="Rectangle 26"/>
              <p:cNvSpPr>
                <a:spLocks noChangeArrowheads="1"/>
              </p:cNvSpPr>
              <p:nvPr/>
            </p:nvSpPr>
            <p:spPr bwMode="auto">
              <a:xfrm>
                <a:off x="1151" y="1980"/>
                <a:ext cx="22" cy="1812"/>
              </a:xfrm>
              <a:prstGeom prst="rect">
                <a:avLst/>
              </a:prstGeom>
              <a:solidFill>
                <a:srgbClr val="A0DBAF"/>
              </a:solidFill>
              <a:ln w="9525">
                <a:noFill/>
                <a:miter lim="800000"/>
                <a:headEnd/>
                <a:tailEnd/>
              </a:ln>
            </p:spPr>
            <p:txBody>
              <a:bodyPr/>
              <a:lstStyle/>
              <a:p>
                <a:endParaRPr lang="es-US">
                  <a:latin typeface="Calibri" pitchFamily="34" charset="0"/>
                </a:endParaRPr>
              </a:p>
            </p:txBody>
          </p:sp>
          <p:sp>
            <p:nvSpPr>
              <p:cNvPr id="113691" name="Rectangle 27"/>
              <p:cNvSpPr>
                <a:spLocks noChangeArrowheads="1"/>
              </p:cNvSpPr>
              <p:nvPr/>
            </p:nvSpPr>
            <p:spPr bwMode="auto">
              <a:xfrm>
                <a:off x="1160" y="1980"/>
                <a:ext cx="22" cy="1812"/>
              </a:xfrm>
              <a:prstGeom prst="rect">
                <a:avLst/>
              </a:prstGeom>
              <a:solidFill>
                <a:srgbClr val="A8DDB5"/>
              </a:solidFill>
              <a:ln w="9525">
                <a:noFill/>
                <a:miter lim="800000"/>
                <a:headEnd/>
                <a:tailEnd/>
              </a:ln>
            </p:spPr>
            <p:txBody>
              <a:bodyPr/>
              <a:lstStyle/>
              <a:p>
                <a:endParaRPr lang="es-US">
                  <a:latin typeface="Calibri" pitchFamily="34" charset="0"/>
                </a:endParaRPr>
              </a:p>
            </p:txBody>
          </p:sp>
          <p:sp>
            <p:nvSpPr>
              <p:cNvPr id="113692" name="Rectangle 28"/>
              <p:cNvSpPr>
                <a:spLocks noChangeArrowheads="1"/>
              </p:cNvSpPr>
              <p:nvPr/>
            </p:nvSpPr>
            <p:spPr bwMode="auto">
              <a:xfrm>
                <a:off x="1171" y="1980"/>
                <a:ext cx="21" cy="1812"/>
              </a:xfrm>
              <a:prstGeom prst="rect">
                <a:avLst/>
              </a:prstGeom>
              <a:solidFill>
                <a:srgbClr val="AFE0BA"/>
              </a:solidFill>
              <a:ln w="9525">
                <a:noFill/>
                <a:miter lim="800000"/>
                <a:headEnd/>
                <a:tailEnd/>
              </a:ln>
            </p:spPr>
            <p:txBody>
              <a:bodyPr/>
              <a:lstStyle/>
              <a:p>
                <a:endParaRPr lang="es-US">
                  <a:latin typeface="Calibri" pitchFamily="34" charset="0"/>
                </a:endParaRPr>
              </a:p>
            </p:txBody>
          </p:sp>
          <p:sp>
            <p:nvSpPr>
              <p:cNvPr id="113693" name="Rectangle 29"/>
              <p:cNvSpPr>
                <a:spLocks noChangeArrowheads="1"/>
              </p:cNvSpPr>
              <p:nvPr/>
            </p:nvSpPr>
            <p:spPr bwMode="auto">
              <a:xfrm>
                <a:off x="1181" y="1980"/>
                <a:ext cx="22" cy="1812"/>
              </a:xfrm>
              <a:prstGeom prst="rect">
                <a:avLst/>
              </a:prstGeom>
              <a:solidFill>
                <a:srgbClr val="B5E2C1"/>
              </a:solidFill>
              <a:ln w="9525">
                <a:noFill/>
                <a:miter lim="800000"/>
                <a:headEnd/>
                <a:tailEnd/>
              </a:ln>
            </p:spPr>
            <p:txBody>
              <a:bodyPr/>
              <a:lstStyle/>
              <a:p>
                <a:endParaRPr lang="es-US">
                  <a:latin typeface="Calibri" pitchFamily="34" charset="0"/>
                </a:endParaRPr>
              </a:p>
            </p:txBody>
          </p:sp>
          <p:sp>
            <p:nvSpPr>
              <p:cNvPr id="113694" name="Rectangle 30"/>
              <p:cNvSpPr>
                <a:spLocks noChangeArrowheads="1"/>
              </p:cNvSpPr>
              <p:nvPr/>
            </p:nvSpPr>
            <p:spPr bwMode="auto">
              <a:xfrm>
                <a:off x="1190" y="1980"/>
                <a:ext cx="22" cy="1812"/>
              </a:xfrm>
              <a:prstGeom prst="rect">
                <a:avLst/>
              </a:prstGeom>
              <a:solidFill>
                <a:srgbClr val="BCE5C6"/>
              </a:solidFill>
              <a:ln w="9525">
                <a:noFill/>
                <a:miter lim="800000"/>
                <a:headEnd/>
                <a:tailEnd/>
              </a:ln>
            </p:spPr>
            <p:txBody>
              <a:bodyPr/>
              <a:lstStyle/>
              <a:p>
                <a:endParaRPr lang="es-US">
                  <a:latin typeface="Calibri" pitchFamily="34" charset="0"/>
                </a:endParaRPr>
              </a:p>
            </p:txBody>
          </p:sp>
          <p:sp>
            <p:nvSpPr>
              <p:cNvPr id="113695" name="Rectangle 31"/>
              <p:cNvSpPr>
                <a:spLocks noChangeArrowheads="1"/>
              </p:cNvSpPr>
              <p:nvPr/>
            </p:nvSpPr>
            <p:spPr bwMode="auto">
              <a:xfrm>
                <a:off x="1201" y="1980"/>
                <a:ext cx="21" cy="1812"/>
              </a:xfrm>
              <a:prstGeom prst="rect">
                <a:avLst/>
              </a:prstGeom>
              <a:solidFill>
                <a:srgbClr val="C1E8CC"/>
              </a:solidFill>
              <a:ln w="9525">
                <a:noFill/>
                <a:miter lim="800000"/>
                <a:headEnd/>
                <a:tailEnd/>
              </a:ln>
            </p:spPr>
            <p:txBody>
              <a:bodyPr/>
              <a:lstStyle/>
              <a:p>
                <a:endParaRPr lang="es-US">
                  <a:latin typeface="Calibri" pitchFamily="34" charset="0"/>
                </a:endParaRPr>
              </a:p>
            </p:txBody>
          </p:sp>
          <p:sp>
            <p:nvSpPr>
              <p:cNvPr id="113696" name="Rectangle 32"/>
              <p:cNvSpPr>
                <a:spLocks noChangeArrowheads="1"/>
              </p:cNvSpPr>
              <p:nvPr/>
            </p:nvSpPr>
            <p:spPr bwMode="auto">
              <a:xfrm>
                <a:off x="1211" y="1980"/>
                <a:ext cx="22" cy="1812"/>
              </a:xfrm>
              <a:prstGeom prst="rect">
                <a:avLst/>
              </a:prstGeom>
              <a:solidFill>
                <a:srgbClr val="C9EAD1"/>
              </a:solidFill>
              <a:ln w="9525">
                <a:noFill/>
                <a:miter lim="800000"/>
                <a:headEnd/>
                <a:tailEnd/>
              </a:ln>
            </p:spPr>
            <p:txBody>
              <a:bodyPr/>
              <a:lstStyle/>
              <a:p>
                <a:endParaRPr lang="es-US">
                  <a:latin typeface="Calibri" pitchFamily="34" charset="0"/>
                </a:endParaRPr>
              </a:p>
            </p:txBody>
          </p:sp>
          <p:sp>
            <p:nvSpPr>
              <p:cNvPr id="113697" name="Rectangle 33"/>
              <p:cNvSpPr>
                <a:spLocks noChangeArrowheads="1"/>
              </p:cNvSpPr>
              <p:nvPr/>
            </p:nvSpPr>
            <p:spPr bwMode="auto">
              <a:xfrm>
                <a:off x="1220" y="1980"/>
                <a:ext cx="22" cy="1812"/>
              </a:xfrm>
              <a:prstGeom prst="rect">
                <a:avLst/>
              </a:prstGeom>
              <a:solidFill>
                <a:srgbClr val="D1EDD6"/>
              </a:solidFill>
              <a:ln w="9525">
                <a:noFill/>
                <a:miter lim="800000"/>
                <a:headEnd/>
                <a:tailEnd/>
              </a:ln>
            </p:spPr>
            <p:txBody>
              <a:bodyPr/>
              <a:lstStyle/>
              <a:p>
                <a:endParaRPr lang="es-US">
                  <a:latin typeface="Calibri" pitchFamily="34" charset="0"/>
                </a:endParaRPr>
              </a:p>
            </p:txBody>
          </p:sp>
          <p:sp>
            <p:nvSpPr>
              <p:cNvPr id="113698" name="Rectangle 34"/>
              <p:cNvSpPr>
                <a:spLocks noChangeArrowheads="1"/>
              </p:cNvSpPr>
              <p:nvPr/>
            </p:nvSpPr>
            <p:spPr bwMode="auto">
              <a:xfrm>
                <a:off x="1231" y="1980"/>
                <a:ext cx="21" cy="1812"/>
              </a:xfrm>
              <a:prstGeom prst="rect">
                <a:avLst/>
              </a:prstGeom>
              <a:solidFill>
                <a:srgbClr val="D6EFDD"/>
              </a:solidFill>
              <a:ln w="9525">
                <a:noFill/>
                <a:miter lim="800000"/>
                <a:headEnd/>
                <a:tailEnd/>
              </a:ln>
            </p:spPr>
            <p:txBody>
              <a:bodyPr/>
              <a:lstStyle/>
              <a:p>
                <a:endParaRPr lang="es-US">
                  <a:latin typeface="Calibri" pitchFamily="34" charset="0"/>
                </a:endParaRPr>
              </a:p>
            </p:txBody>
          </p:sp>
          <p:sp>
            <p:nvSpPr>
              <p:cNvPr id="113699" name="Rectangle 35"/>
              <p:cNvSpPr>
                <a:spLocks noChangeArrowheads="1"/>
              </p:cNvSpPr>
              <p:nvPr/>
            </p:nvSpPr>
            <p:spPr bwMode="auto">
              <a:xfrm>
                <a:off x="1240" y="1980"/>
                <a:ext cx="23" cy="1812"/>
              </a:xfrm>
              <a:prstGeom prst="rect">
                <a:avLst/>
              </a:prstGeom>
              <a:solidFill>
                <a:srgbClr val="DDF2E2"/>
              </a:solidFill>
              <a:ln w="9525">
                <a:noFill/>
                <a:miter lim="800000"/>
                <a:headEnd/>
                <a:tailEnd/>
              </a:ln>
            </p:spPr>
            <p:txBody>
              <a:bodyPr/>
              <a:lstStyle/>
              <a:p>
                <a:endParaRPr lang="es-US">
                  <a:latin typeface="Calibri" pitchFamily="34" charset="0"/>
                </a:endParaRPr>
              </a:p>
            </p:txBody>
          </p:sp>
          <p:sp>
            <p:nvSpPr>
              <p:cNvPr id="113700" name="Rectangle 36"/>
              <p:cNvSpPr>
                <a:spLocks noChangeArrowheads="1"/>
              </p:cNvSpPr>
              <p:nvPr/>
            </p:nvSpPr>
            <p:spPr bwMode="auto">
              <a:xfrm>
                <a:off x="1250" y="1980"/>
                <a:ext cx="22" cy="1812"/>
              </a:xfrm>
              <a:prstGeom prst="rect">
                <a:avLst/>
              </a:prstGeom>
              <a:solidFill>
                <a:srgbClr val="E5F4E8"/>
              </a:solidFill>
              <a:ln w="9525">
                <a:noFill/>
                <a:miter lim="800000"/>
                <a:headEnd/>
                <a:tailEnd/>
              </a:ln>
            </p:spPr>
            <p:txBody>
              <a:bodyPr/>
              <a:lstStyle/>
              <a:p>
                <a:endParaRPr lang="es-US">
                  <a:latin typeface="Calibri" pitchFamily="34" charset="0"/>
                </a:endParaRPr>
              </a:p>
            </p:txBody>
          </p:sp>
          <p:sp>
            <p:nvSpPr>
              <p:cNvPr id="113701" name="Rectangle 37"/>
              <p:cNvSpPr>
                <a:spLocks noChangeArrowheads="1"/>
              </p:cNvSpPr>
              <p:nvPr/>
            </p:nvSpPr>
            <p:spPr bwMode="auto">
              <a:xfrm>
                <a:off x="1259" y="1980"/>
                <a:ext cx="22" cy="1812"/>
              </a:xfrm>
              <a:prstGeom prst="rect">
                <a:avLst/>
              </a:prstGeom>
              <a:solidFill>
                <a:srgbClr val="EAF7ED"/>
              </a:solidFill>
              <a:ln w="9525">
                <a:noFill/>
                <a:miter lim="800000"/>
                <a:headEnd/>
                <a:tailEnd/>
              </a:ln>
            </p:spPr>
            <p:txBody>
              <a:bodyPr/>
              <a:lstStyle/>
              <a:p>
                <a:endParaRPr lang="es-US">
                  <a:latin typeface="Calibri" pitchFamily="34" charset="0"/>
                </a:endParaRPr>
              </a:p>
            </p:txBody>
          </p:sp>
          <p:sp>
            <p:nvSpPr>
              <p:cNvPr id="113702" name="Rectangle 38"/>
              <p:cNvSpPr>
                <a:spLocks noChangeArrowheads="1"/>
              </p:cNvSpPr>
              <p:nvPr/>
            </p:nvSpPr>
            <p:spPr bwMode="auto">
              <a:xfrm>
                <a:off x="1270" y="1980"/>
                <a:ext cx="21" cy="1812"/>
              </a:xfrm>
              <a:prstGeom prst="rect">
                <a:avLst/>
              </a:prstGeom>
              <a:solidFill>
                <a:srgbClr val="F2F9F4"/>
              </a:solidFill>
              <a:ln w="9525">
                <a:noFill/>
                <a:miter lim="800000"/>
                <a:headEnd/>
                <a:tailEnd/>
              </a:ln>
            </p:spPr>
            <p:txBody>
              <a:bodyPr/>
              <a:lstStyle/>
              <a:p>
                <a:endParaRPr lang="es-US">
                  <a:latin typeface="Calibri" pitchFamily="34" charset="0"/>
                </a:endParaRPr>
              </a:p>
            </p:txBody>
          </p:sp>
          <p:sp>
            <p:nvSpPr>
              <p:cNvPr id="113703" name="Rectangle 39"/>
              <p:cNvSpPr>
                <a:spLocks noChangeArrowheads="1"/>
              </p:cNvSpPr>
              <p:nvPr/>
            </p:nvSpPr>
            <p:spPr bwMode="auto">
              <a:xfrm>
                <a:off x="1280" y="1980"/>
                <a:ext cx="22" cy="1812"/>
              </a:xfrm>
              <a:prstGeom prst="rect">
                <a:avLst/>
              </a:prstGeom>
              <a:solidFill>
                <a:srgbClr val="F7FCF9"/>
              </a:solidFill>
              <a:ln w="9525">
                <a:noFill/>
                <a:miter lim="800000"/>
                <a:headEnd/>
                <a:tailEnd/>
              </a:ln>
            </p:spPr>
            <p:txBody>
              <a:bodyPr/>
              <a:lstStyle/>
              <a:p>
                <a:endParaRPr lang="es-US">
                  <a:latin typeface="Calibri" pitchFamily="34" charset="0"/>
                </a:endParaRPr>
              </a:p>
            </p:txBody>
          </p:sp>
          <p:sp>
            <p:nvSpPr>
              <p:cNvPr id="113704" name="Rectangle 40"/>
              <p:cNvSpPr>
                <a:spLocks noChangeArrowheads="1"/>
              </p:cNvSpPr>
              <p:nvPr/>
            </p:nvSpPr>
            <p:spPr bwMode="auto">
              <a:xfrm>
                <a:off x="1289" y="1980"/>
                <a:ext cx="22" cy="1812"/>
              </a:xfrm>
              <a:prstGeom prst="rect">
                <a:avLst/>
              </a:prstGeom>
              <a:solidFill>
                <a:srgbClr val="FFFFFF"/>
              </a:solidFill>
              <a:ln w="9525">
                <a:noFill/>
                <a:miter lim="800000"/>
                <a:headEnd/>
                <a:tailEnd/>
              </a:ln>
            </p:spPr>
            <p:txBody>
              <a:bodyPr/>
              <a:lstStyle/>
              <a:p>
                <a:endParaRPr lang="es-US">
                  <a:latin typeface="Calibri" pitchFamily="34" charset="0"/>
                </a:endParaRPr>
              </a:p>
            </p:txBody>
          </p:sp>
          <p:sp>
            <p:nvSpPr>
              <p:cNvPr id="113705" name="Rectangle 41"/>
              <p:cNvSpPr>
                <a:spLocks noChangeArrowheads="1"/>
              </p:cNvSpPr>
              <p:nvPr/>
            </p:nvSpPr>
            <p:spPr bwMode="auto">
              <a:xfrm>
                <a:off x="1771" y="1980"/>
                <a:ext cx="22" cy="1812"/>
              </a:xfrm>
              <a:prstGeom prst="rect">
                <a:avLst/>
              </a:prstGeom>
              <a:solidFill>
                <a:srgbClr val="3AB559"/>
              </a:solidFill>
              <a:ln w="9525">
                <a:noFill/>
                <a:miter lim="800000"/>
                <a:headEnd/>
                <a:tailEnd/>
              </a:ln>
            </p:spPr>
            <p:txBody>
              <a:bodyPr/>
              <a:lstStyle/>
              <a:p>
                <a:endParaRPr lang="es-US">
                  <a:latin typeface="Calibri" pitchFamily="34" charset="0"/>
                </a:endParaRPr>
              </a:p>
            </p:txBody>
          </p:sp>
          <p:sp>
            <p:nvSpPr>
              <p:cNvPr id="113706" name="Rectangle 42"/>
              <p:cNvSpPr>
                <a:spLocks noChangeArrowheads="1"/>
              </p:cNvSpPr>
              <p:nvPr/>
            </p:nvSpPr>
            <p:spPr bwMode="auto">
              <a:xfrm>
                <a:off x="1762" y="1980"/>
                <a:ext cx="22" cy="1812"/>
              </a:xfrm>
              <a:prstGeom prst="rect">
                <a:avLst/>
              </a:prstGeom>
              <a:solidFill>
                <a:srgbClr val="3FB75E"/>
              </a:solidFill>
              <a:ln w="9525">
                <a:noFill/>
                <a:miter lim="800000"/>
                <a:headEnd/>
                <a:tailEnd/>
              </a:ln>
            </p:spPr>
            <p:txBody>
              <a:bodyPr/>
              <a:lstStyle/>
              <a:p>
                <a:endParaRPr lang="es-US">
                  <a:latin typeface="Calibri" pitchFamily="34" charset="0"/>
                </a:endParaRPr>
              </a:p>
            </p:txBody>
          </p:sp>
          <p:sp>
            <p:nvSpPr>
              <p:cNvPr id="113707" name="Rectangle 43"/>
              <p:cNvSpPr>
                <a:spLocks noChangeArrowheads="1"/>
              </p:cNvSpPr>
              <p:nvPr/>
            </p:nvSpPr>
            <p:spPr bwMode="auto">
              <a:xfrm>
                <a:off x="1752" y="1980"/>
                <a:ext cx="21" cy="1812"/>
              </a:xfrm>
              <a:prstGeom prst="rect">
                <a:avLst/>
              </a:prstGeom>
              <a:solidFill>
                <a:srgbClr val="47BA63"/>
              </a:solidFill>
              <a:ln w="9525">
                <a:noFill/>
                <a:miter lim="800000"/>
                <a:headEnd/>
                <a:tailEnd/>
              </a:ln>
            </p:spPr>
            <p:txBody>
              <a:bodyPr/>
              <a:lstStyle/>
              <a:p>
                <a:endParaRPr lang="es-US">
                  <a:latin typeface="Calibri" pitchFamily="34" charset="0"/>
                </a:endParaRPr>
              </a:p>
            </p:txBody>
          </p:sp>
          <p:sp>
            <p:nvSpPr>
              <p:cNvPr id="113708" name="Rectangle 44"/>
              <p:cNvSpPr>
                <a:spLocks noChangeArrowheads="1"/>
              </p:cNvSpPr>
              <p:nvPr/>
            </p:nvSpPr>
            <p:spPr bwMode="auto">
              <a:xfrm>
                <a:off x="1741" y="1980"/>
                <a:ext cx="22" cy="1812"/>
              </a:xfrm>
              <a:prstGeom prst="rect">
                <a:avLst/>
              </a:prstGeom>
              <a:solidFill>
                <a:srgbClr val="4CBC68"/>
              </a:solidFill>
              <a:ln w="9525">
                <a:noFill/>
                <a:miter lim="800000"/>
                <a:headEnd/>
                <a:tailEnd/>
              </a:ln>
            </p:spPr>
            <p:txBody>
              <a:bodyPr/>
              <a:lstStyle/>
              <a:p>
                <a:endParaRPr lang="es-US">
                  <a:latin typeface="Calibri" pitchFamily="34" charset="0"/>
                </a:endParaRPr>
              </a:p>
            </p:txBody>
          </p:sp>
          <p:sp>
            <p:nvSpPr>
              <p:cNvPr id="113709" name="Rectangle 45"/>
              <p:cNvSpPr>
                <a:spLocks noChangeArrowheads="1"/>
              </p:cNvSpPr>
              <p:nvPr/>
            </p:nvSpPr>
            <p:spPr bwMode="auto">
              <a:xfrm>
                <a:off x="1732" y="1980"/>
                <a:ext cx="22" cy="1812"/>
              </a:xfrm>
              <a:prstGeom prst="rect">
                <a:avLst/>
              </a:prstGeom>
              <a:solidFill>
                <a:srgbClr val="54BF70"/>
              </a:solidFill>
              <a:ln w="9525">
                <a:noFill/>
                <a:miter lim="800000"/>
                <a:headEnd/>
                <a:tailEnd/>
              </a:ln>
            </p:spPr>
            <p:txBody>
              <a:bodyPr/>
              <a:lstStyle/>
              <a:p>
                <a:endParaRPr lang="es-US">
                  <a:latin typeface="Calibri" pitchFamily="34" charset="0"/>
                </a:endParaRPr>
              </a:p>
            </p:txBody>
          </p:sp>
          <p:sp>
            <p:nvSpPr>
              <p:cNvPr id="113710" name="Rectangle 46"/>
              <p:cNvSpPr>
                <a:spLocks noChangeArrowheads="1"/>
              </p:cNvSpPr>
              <p:nvPr/>
            </p:nvSpPr>
            <p:spPr bwMode="auto">
              <a:xfrm>
                <a:off x="1723" y="1980"/>
                <a:ext cx="20" cy="1812"/>
              </a:xfrm>
              <a:prstGeom prst="rect">
                <a:avLst/>
              </a:prstGeom>
              <a:solidFill>
                <a:srgbClr val="5BC175"/>
              </a:solidFill>
              <a:ln w="9525">
                <a:noFill/>
                <a:miter lim="800000"/>
                <a:headEnd/>
                <a:tailEnd/>
              </a:ln>
            </p:spPr>
            <p:txBody>
              <a:bodyPr/>
              <a:lstStyle/>
              <a:p>
                <a:endParaRPr lang="es-US">
                  <a:latin typeface="Calibri" pitchFamily="34" charset="0"/>
                </a:endParaRPr>
              </a:p>
            </p:txBody>
          </p:sp>
          <p:sp>
            <p:nvSpPr>
              <p:cNvPr id="113711" name="Rectangle 47"/>
              <p:cNvSpPr>
                <a:spLocks noChangeArrowheads="1"/>
              </p:cNvSpPr>
              <p:nvPr/>
            </p:nvSpPr>
            <p:spPr bwMode="auto">
              <a:xfrm>
                <a:off x="1711" y="1980"/>
                <a:ext cx="23" cy="1812"/>
              </a:xfrm>
              <a:prstGeom prst="rect">
                <a:avLst/>
              </a:prstGeom>
              <a:solidFill>
                <a:srgbClr val="60C47A"/>
              </a:solidFill>
              <a:ln w="9525">
                <a:noFill/>
                <a:miter lim="800000"/>
                <a:headEnd/>
                <a:tailEnd/>
              </a:ln>
            </p:spPr>
            <p:txBody>
              <a:bodyPr/>
              <a:lstStyle/>
              <a:p>
                <a:endParaRPr lang="es-US">
                  <a:latin typeface="Calibri" pitchFamily="34" charset="0"/>
                </a:endParaRPr>
              </a:p>
            </p:txBody>
          </p:sp>
          <p:sp>
            <p:nvSpPr>
              <p:cNvPr id="113712" name="Rectangle 48"/>
              <p:cNvSpPr>
                <a:spLocks noChangeArrowheads="1"/>
              </p:cNvSpPr>
              <p:nvPr/>
            </p:nvSpPr>
            <p:spPr bwMode="auto">
              <a:xfrm>
                <a:off x="1702" y="1980"/>
                <a:ext cx="22" cy="1812"/>
              </a:xfrm>
              <a:prstGeom prst="rect">
                <a:avLst/>
              </a:prstGeom>
              <a:solidFill>
                <a:srgbClr val="68C67F"/>
              </a:solidFill>
              <a:ln w="9525">
                <a:noFill/>
                <a:miter lim="800000"/>
                <a:headEnd/>
                <a:tailEnd/>
              </a:ln>
            </p:spPr>
            <p:txBody>
              <a:bodyPr/>
              <a:lstStyle/>
              <a:p>
                <a:endParaRPr lang="es-US">
                  <a:latin typeface="Calibri" pitchFamily="34" charset="0"/>
                </a:endParaRPr>
              </a:p>
            </p:txBody>
          </p:sp>
          <p:sp>
            <p:nvSpPr>
              <p:cNvPr id="113713" name="Rectangle 49"/>
              <p:cNvSpPr>
                <a:spLocks noChangeArrowheads="1"/>
              </p:cNvSpPr>
              <p:nvPr/>
            </p:nvSpPr>
            <p:spPr bwMode="auto">
              <a:xfrm>
                <a:off x="1693" y="1980"/>
                <a:ext cx="22" cy="1812"/>
              </a:xfrm>
              <a:prstGeom prst="rect">
                <a:avLst/>
              </a:prstGeom>
              <a:solidFill>
                <a:srgbClr val="70C984"/>
              </a:solidFill>
              <a:ln w="9525">
                <a:noFill/>
                <a:miter lim="800000"/>
                <a:headEnd/>
                <a:tailEnd/>
              </a:ln>
            </p:spPr>
            <p:txBody>
              <a:bodyPr/>
              <a:lstStyle/>
              <a:p>
                <a:endParaRPr lang="es-US">
                  <a:latin typeface="Calibri" pitchFamily="34" charset="0"/>
                </a:endParaRPr>
              </a:p>
            </p:txBody>
          </p:sp>
          <p:sp>
            <p:nvSpPr>
              <p:cNvPr id="113714" name="Rectangle 50"/>
              <p:cNvSpPr>
                <a:spLocks noChangeArrowheads="1"/>
              </p:cNvSpPr>
              <p:nvPr/>
            </p:nvSpPr>
            <p:spPr bwMode="auto">
              <a:xfrm>
                <a:off x="1683" y="1980"/>
                <a:ext cx="21" cy="1812"/>
              </a:xfrm>
              <a:prstGeom prst="rect">
                <a:avLst/>
              </a:prstGeom>
              <a:solidFill>
                <a:srgbClr val="75CC8C"/>
              </a:solidFill>
              <a:ln w="9525">
                <a:noFill/>
                <a:miter lim="800000"/>
                <a:headEnd/>
                <a:tailEnd/>
              </a:ln>
            </p:spPr>
            <p:txBody>
              <a:bodyPr/>
              <a:lstStyle/>
              <a:p>
                <a:endParaRPr lang="es-US">
                  <a:latin typeface="Calibri" pitchFamily="34" charset="0"/>
                </a:endParaRPr>
              </a:p>
            </p:txBody>
          </p:sp>
          <p:sp>
            <p:nvSpPr>
              <p:cNvPr id="113715" name="Rectangle 51"/>
              <p:cNvSpPr>
                <a:spLocks noChangeArrowheads="1"/>
              </p:cNvSpPr>
              <p:nvPr/>
            </p:nvSpPr>
            <p:spPr bwMode="auto">
              <a:xfrm>
                <a:off x="1672" y="1980"/>
                <a:ext cx="22" cy="1812"/>
              </a:xfrm>
              <a:prstGeom prst="rect">
                <a:avLst/>
              </a:prstGeom>
              <a:solidFill>
                <a:srgbClr val="7CCE91"/>
              </a:solidFill>
              <a:ln w="9525">
                <a:noFill/>
                <a:miter lim="800000"/>
                <a:headEnd/>
                <a:tailEnd/>
              </a:ln>
            </p:spPr>
            <p:txBody>
              <a:bodyPr/>
              <a:lstStyle/>
              <a:p>
                <a:endParaRPr lang="es-US">
                  <a:latin typeface="Calibri" pitchFamily="34" charset="0"/>
                </a:endParaRPr>
              </a:p>
            </p:txBody>
          </p:sp>
          <p:sp>
            <p:nvSpPr>
              <p:cNvPr id="113716" name="Rectangle 52"/>
              <p:cNvSpPr>
                <a:spLocks noChangeArrowheads="1"/>
              </p:cNvSpPr>
              <p:nvPr/>
            </p:nvSpPr>
            <p:spPr bwMode="auto">
              <a:xfrm>
                <a:off x="1663" y="1980"/>
                <a:ext cx="22" cy="1812"/>
              </a:xfrm>
              <a:prstGeom prst="rect">
                <a:avLst/>
              </a:prstGeom>
              <a:solidFill>
                <a:srgbClr val="82D196"/>
              </a:solidFill>
              <a:ln w="9525">
                <a:noFill/>
                <a:miter lim="800000"/>
                <a:headEnd/>
                <a:tailEnd/>
              </a:ln>
            </p:spPr>
            <p:txBody>
              <a:bodyPr/>
              <a:lstStyle/>
              <a:p>
                <a:endParaRPr lang="es-US">
                  <a:latin typeface="Calibri" pitchFamily="34" charset="0"/>
                </a:endParaRPr>
              </a:p>
            </p:txBody>
          </p:sp>
          <p:sp>
            <p:nvSpPr>
              <p:cNvPr id="113717" name="Rectangle 53"/>
              <p:cNvSpPr>
                <a:spLocks noChangeArrowheads="1"/>
              </p:cNvSpPr>
              <p:nvPr/>
            </p:nvSpPr>
            <p:spPr bwMode="auto">
              <a:xfrm>
                <a:off x="1653" y="1980"/>
                <a:ext cx="22" cy="1812"/>
              </a:xfrm>
              <a:prstGeom prst="rect">
                <a:avLst/>
              </a:prstGeom>
              <a:solidFill>
                <a:srgbClr val="89D39B"/>
              </a:solidFill>
              <a:ln w="9525">
                <a:noFill/>
                <a:miter lim="800000"/>
                <a:headEnd/>
                <a:tailEnd/>
              </a:ln>
            </p:spPr>
            <p:txBody>
              <a:bodyPr/>
              <a:lstStyle/>
              <a:p>
                <a:endParaRPr lang="es-US">
                  <a:latin typeface="Calibri" pitchFamily="34" charset="0"/>
                </a:endParaRPr>
              </a:p>
            </p:txBody>
          </p:sp>
          <p:sp>
            <p:nvSpPr>
              <p:cNvPr id="113718" name="Rectangle 54"/>
              <p:cNvSpPr>
                <a:spLocks noChangeArrowheads="1"/>
              </p:cNvSpPr>
              <p:nvPr/>
            </p:nvSpPr>
            <p:spPr bwMode="auto">
              <a:xfrm>
                <a:off x="1644" y="1980"/>
                <a:ext cx="20" cy="1812"/>
              </a:xfrm>
              <a:prstGeom prst="rect">
                <a:avLst/>
              </a:prstGeom>
              <a:solidFill>
                <a:srgbClr val="91D6A3"/>
              </a:solidFill>
              <a:ln w="9525">
                <a:noFill/>
                <a:miter lim="800000"/>
                <a:headEnd/>
                <a:tailEnd/>
              </a:ln>
            </p:spPr>
            <p:txBody>
              <a:bodyPr/>
              <a:lstStyle/>
              <a:p>
                <a:endParaRPr lang="es-US">
                  <a:latin typeface="Calibri" pitchFamily="34" charset="0"/>
                </a:endParaRPr>
              </a:p>
            </p:txBody>
          </p:sp>
          <p:sp>
            <p:nvSpPr>
              <p:cNvPr id="113719" name="Rectangle 55"/>
              <p:cNvSpPr>
                <a:spLocks noChangeArrowheads="1"/>
              </p:cNvSpPr>
              <p:nvPr/>
            </p:nvSpPr>
            <p:spPr bwMode="auto">
              <a:xfrm>
                <a:off x="1633" y="1980"/>
                <a:ext cx="22" cy="1812"/>
              </a:xfrm>
              <a:prstGeom prst="rect">
                <a:avLst/>
              </a:prstGeom>
              <a:solidFill>
                <a:srgbClr val="96D8A8"/>
              </a:solidFill>
              <a:ln w="9525">
                <a:noFill/>
                <a:miter lim="800000"/>
                <a:headEnd/>
                <a:tailEnd/>
              </a:ln>
            </p:spPr>
            <p:txBody>
              <a:bodyPr/>
              <a:lstStyle/>
              <a:p>
                <a:endParaRPr lang="es-US">
                  <a:latin typeface="Calibri" pitchFamily="34" charset="0"/>
                </a:endParaRPr>
              </a:p>
            </p:txBody>
          </p:sp>
          <p:sp>
            <p:nvSpPr>
              <p:cNvPr id="113720" name="Rectangle 56"/>
              <p:cNvSpPr>
                <a:spLocks noChangeArrowheads="1"/>
              </p:cNvSpPr>
              <p:nvPr/>
            </p:nvSpPr>
            <p:spPr bwMode="auto">
              <a:xfrm>
                <a:off x="1623" y="1980"/>
                <a:ext cx="22" cy="1812"/>
              </a:xfrm>
              <a:prstGeom prst="rect">
                <a:avLst/>
              </a:prstGeom>
              <a:solidFill>
                <a:srgbClr val="9BD8AA"/>
              </a:solidFill>
              <a:ln w="9525">
                <a:noFill/>
                <a:miter lim="800000"/>
                <a:headEnd/>
                <a:tailEnd/>
              </a:ln>
            </p:spPr>
            <p:txBody>
              <a:bodyPr/>
              <a:lstStyle/>
              <a:p>
                <a:endParaRPr lang="es-US">
                  <a:latin typeface="Calibri" pitchFamily="34" charset="0"/>
                </a:endParaRPr>
              </a:p>
            </p:txBody>
          </p:sp>
          <p:sp>
            <p:nvSpPr>
              <p:cNvPr id="113721" name="Rectangle 57"/>
              <p:cNvSpPr>
                <a:spLocks noChangeArrowheads="1"/>
              </p:cNvSpPr>
              <p:nvPr/>
            </p:nvSpPr>
            <p:spPr bwMode="auto">
              <a:xfrm>
                <a:off x="1614" y="1980"/>
                <a:ext cx="20" cy="1812"/>
              </a:xfrm>
              <a:prstGeom prst="rect">
                <a:avLst/>
              </a:prstGeom>
              <a:solidFill>
                <a:srgbClr val="A0DBAF"/>
              </a:solidFill>
              <a:ln w="9525">
                <a:noFill/>
                <a:miter lim="800000"/>
                <a:headEnd/>
                <a:tailEnd/>
              </a:ln>
            </p:spPr>
            <p:txBody>
              <a:bodyPr/>
              <a:lstStyle/>
              <a:p>
                <a:endParaRPr lang="es-US">
                  <a:latin typeface="Calibri" pitchFamily="34" charset="0"/>
                </a:endParaRPr>
              </a:p>
            </p:txBody>
          </p:sp>
          <p:sp>
            <p:nvSpPr>
              <p:cNvPr id="113722" name="Rectangle 58"/>
              <p:cNvSpPr>
                <a:spLocks noChangeArrowheads="1"/>
              </p:cNvSpPr>
              <p:nvPr/>
            </p:nvSpPr>
            <p:spPr bwMode="auto">
              <a:xfrm>
                <a:off x="1603" y="1980"/>
                <a:ext cx="22" cy="1812"/>
              </a:xfrm>
              <a:prstGeom prst="rect">
                <a:avLst/>
              </a:prstGeom>
              <a:solidFill>
                <a:srgbClr val="A8DDB5"/>
              </a:solidFill>
              <a:ln w="9525">
                <a:noFill/>
                <a:miter lim="800000"/>
                <a:headEnd/>
                <a:tailEnd/>
              </a:ln>
            </p:spPr>
            <p:txBody>
              <a:bodyPr/>
              <a:lstStyle/>
              <a:p>
                <a:endParaRPr lang="es-US">
                  <a:latin typeface="Calibri" pitchFamily="34" charset="0"/>
                </a:endParaRPr>
              </a:p>
            </p:txBody>
          </p:sp>
          <p:sp>
            <p:nvSpPr>
              <p:cNvPr id="113723" name="Rectangle 59"/>
              <p:cNvSpPr>
                <a:spLocks noChangeArrowheads="1"/>
              </p:cNvSpPr>
              <p:nvPr/>
            </p:nvSpPr>
            <p:spPr bwMode="auto">
              <a:xfrm>
                <a:off x="1593" y="1980"/>
                <a:ext cx="22" cy="1812"/>
              </a:xfrm>
              <a:prstGeom prst="rect">
                <a:avLst/>
              </a:prstGeom>
              <a:solidFill>
                <a:srgbClr val="AFE0BA"/>
              </a:solidFill>
              <a:ln w="9525">
                <a:noFill/>
                <a:miter lim="800000"/>
                <a:headEnd/>
                <a:tailEnd/>
              </a:ln>
            </p:spPr>
            <p:txBody>
              <a:bodyPr/>
              <a:lstStyle/>
              <a:p>
                <a:endParaRPr lang="es-US">
                  <a:latin typeface="Calibri" pitchFamily="34" charset="0"/>
                </a:endParaRPr>
              </a:p>
            </p:txBody>
          </p:sp>
          <p:sp>
            <p:nvSpPr>
              <p:cNvPr id="113724" name="Rectangle 60"/>
              <p:cNvSpPr>
                <a:spLocks noChangeArrowheads="1"/>
              </p:cNvSpPr>
              <p:nvPr/>
            </p:nvSpPr>
            <p:spPr bwMode="auto">
              <a:xfrm>
                <a:off x="1584" y="1980"/>
                <a:ext cx="22" cy="1812"/>
              </a:xfrm>
              <a:prstGeom prst="rect">
                <a:avLst/>
              </a:prstGeom>
              <a:solidFill>
                <a:srgbClr val="B5E2C1"/>
              </a:solidFill>
              <a:ln w="9525">
                <a:noFill/>
                <a:miter lim="800000"/>
                <a:headEnd/>
                <a:tailEnd/>
              </a:ln>
            </p:spPr>
            <p:txBody>
              <a:bodyPr/>
              <a:lstStyle/>
              <a:p>
                <a:endParaRPr lang="es-US">
                  <a:latin typeface="Calibri" pitchFamily="34" charset="0"/>
                </a:endParaRPr>
              </a:p>
            </p:txBody>
          </p:sp>
          <p:sp>
            <p:nvSpPr>
              <p:cNvPr id="113725" name="Rectangle 61"/>
              <p:cNvSpPr>
                <a:spLocks noChangeArrowheads="1"/>
              </p:cNvSpPr>
              <p:nvPr/>
            </p:nvSpPr>
            <p:spPr bwMode="auto">
              <a:xfrm>
                <a:off x="1574" y="1980"/>
                <a:ext cx="21" cy="1812"/>
              </a:xfrm>
              <a:prstGeom prst="rect">
                <a:avLst/>
              </a:prstGeom>
              <a:solidFill>
                <a:srgbClr val="BCE5C6"/>
              </a:solidFill>
              <a:ln w="9525">
                <a:noFill/>
                <a:miter lim="800000"/>
                <a:headEnd/>
                <a:tailEnd/>
              </a:ln>
            </p:spPr>
            <p:txBody>
              <a:bodyPr/>
              <a:lstStyle/>
              <a:p>
                <a:endParaRPr lang="es-US">
                  <a:latin typeface="Calibri" pitchFamily="34" charset="0"/>
                </a:endParaRPr>
              </a:p>
            </p:txBody>
          </p:sp>
          <p:sp>
            <p:nvSpPr>
              <p:cNvPr id="113726" name="Rectangle 62"/>
              <p:cNvSpPr>
                <a:spLocks noChangeArrowheads="1"/>
              </p:cNvSpPr>
              <p:nvPr/>
            </p:nvSpPr>
            <p:spPr bwMode="auto">
              <a:xfrm>
                <a:off x="1563" y="1980"/>
                <a:ext cx="22" cy="1812"/>
              </a:xfrm>
              <a:prstGeom prst="rect">
                <a:avLst/>
              </a:prstGeom>
              <a:solidFill>
                <a:srgbClr val="C1E8CC"/>
              </a:solidFill>
              <a:ln w="9525">
                <a:noFill/>
                <a:miter lim="800000"/>
                <a:headEnd/>
                <a:tailEnd/>
              </a:ln>
            </p:spPr>
            <p:txBody>
              <a:bodyPr/>
              <a:lstStyle/>
              <a:p>
                <a:endParaRPr lang="es-US">
                  <a:latin typeface="Calibri" pitchFamily="34" charset="0"/>
                </a:endParaRPr>
              </a:p>
            </p:txBody>
          </p:sp>
          <p:sp>
            <p:nvSpPr>
              <p:cNvPr id="113727" name="Rectangle 63"/>
              <p:cNvSpPr>
                <a:spLocks noChangeArrowheads="1"/>
              </p:cNvSpPr>
              <p:nvPr/>
            </p:nvSpPr>
            <p:spPr bwMode="auto">
              <a:xfrm>
                <a:off x="1554" y="1980"/>
                <a:ext cx="22" cy="1812"/>
              </a:xfrm>
              <a:prstGeom prst="rect">
                <a:avLst/>
              </a:prstGeom>
              <a:solidFill>
                <a:srgbClr val="C9EAD1"/>
              </a:solidFill>
              <a:ln w="9525">
                <a:noFill/>
                <a:miter lim="800000"/>
                <a:headEnd/>
                <a:tailEnd/>
              </a:ln>
            </p:spPr>
            <p:txBody>
              <a:bodyPr/>
              <a:lstStyle/>
              <a:p>
                <a:endParaRPr lang="es-US">
                  <a:latin typeface="Calibri" pitchFamily="34" charset="0"/>
                </a:endParaRPr>
              </a:p>
            </p:txBody>
          </p:sp>
          <p:sp>
            <p:nvSpPr>
              <p:cNvPr id="113728" name="Rectangle 64"/>
              <p:cNvSpPr>
                <a:spLocks noChangeArrowheads="1"/>
              </p:cNvSpPr>
              <p:nvPr/>
            </p:nvSpPr>
            <p:spPr bwMode="auto">
              <a:xfrm>
                <a:off x="1545" y="1980"/>
                <a:ext cx="20" cy="1812"/>
              </a:xfrm>
              <a:prstGeom prst="rect">
                <a:avLst/>
              </a:prstGeom>
              <a:solidFill>
                <a:srgbClr val="D1EDD6"/>
              </a:solidFill>
              <a:ln w="9525">
                <a:noFill/>
                <a:miter lim="800000"/>
                <a:headEnd/>
                <a:tailEnd/>
              </a:ln>
            </p:spPr>
            <p:txBody>
              <a:bodyPr/>
              <a:lstStyle/>
              <a:p>
                <a:endParaRPr lang="es-US">
                  <a:latin typeface="Calibri" pitchFamily="34" charset="0"/>
                </a:endParaRPr>
              </a:p>
            </p:txBody>
          </p:sp>
          <p:sp>
            <p:nvSpPr>
              <p:cNvPr id="113729" name="Rectangle 65"/>
              <p:cNvSpPr>
                <a:spLocks noChangeArrowheads="1"/>
              </p:cNvSpPr>
              <p:nvPr/>
            </p:nvSpPr>
            <p:spPr bwMode="auto">
              <a:xfrm>
                <a:off x="1533" y="1980"/>
                <a:ext cx="23" cy="1812"/>
              </a:xfrm>
              <a:prstGeom prst="rect">
                <a:avLst/>
              </a:prstGeom>
              <a:solidFill>
                <a:srgbClr val="D6EFDD"/>
              </a:solidFill>
              <a:ln w="9525">
                <a:noFill/>
                <a:miter lim="800000"/>
                <a:headEnd/>
                <a:tailEnd/>
              </a:ln>
            </p:spPr>
            <p:txBody>
              <a:bodyPr/>
              <a:lstStyle/>
              <a:p>
                <a:endParaRPr lang="es-US">
                  <a:latin typeface="Calibri" pitchFamily="34" charset="0"/>
                </a:endParaRPr>
              </a:p>
            </p:txBody>
          </p:sp>
          <p:sp>
            <p:nvSpPr>
              <p:cNvPr id="113730" name="Rectangle 66"/>
              <p:cNvSpPr>
                <a:spLocks noChangeArrowheads="1"/>
              </p:cNvSpPr>
              <p:nvPr/>
            </p:nvSpPr>
            <p:spPr bwMode="auto">
              <a:xfrm>
                <a:off x="1524" y="1980"/>
                <a:ext cx="22" cy="1812"/>
              </a:xfrm>
              <a:prstGeom prst="rect">
                <a:avLst/>
              </a:prstGeom>
              <a:solidFill>
                <a:srgbClr val="DDF2E2"/>
              </a:solidFill>
              <a:ln w="9525">
                <a:noFill/>
                <a:miter lim="800000"/>
                <a:headEnd/>
                <a:tailEnd/>
              </a:ln>
            </p:spPr>
            <p:txBody>
              <a:bodyPr/>
              <a:lstStyle/>
              <a:p>
                <a:endParaRPr lang="es-US">
                  <a:latin typeface="Calibri" pitchFamily="34" charset="0"/>
                </a:endParaRPr>
              </a:p>
            </p:txBody>
          </p:sp>
          <p:sp>
            <p:nvSpPr>
              <p:cNvPr id="113731" name="Rectangle 67"/>
              <p:cNvSpPr>
                <a:spLocks noChangeArrowheads="1"/>
              </p:cNvSpPr>
              <p:nvPr/>
            </p:nvSpPr>
            <p:spPr bwMode="auto">
              <a:xfrm>
                <a:off x="1515" y="1980"/>
                <a:ext cx="22" cy="1812"/>
              </a:xfrm>
              <a:prstGeom prst="rect">
                <a:avLst/>
              </a:prstGeom>
              <a:solidFill>
                <a:srgbClr val="E5F4E8"/>
              </a:solidFill>
              <a:ln w="9525">
                <a:noFill/>
                <a:miter lim="800000"/>
                <a:headEnd/>
                <a:tailEnd/>
              </a:ln>
            </p:spPr>
            <p:txBody>
              <a:bodyPr/>
              <a:lstStyle/>
              <a:p>
                <a:endParaRPr lang="es-US">
                  <a:latin typeface="Calibri" pitchFamily="34" charset="0"/>
                </a:endParaRPr>
              </a:p>
            </p:txBody>
          </p:sp>
          <p:sp>
            <p:nvSpPr>
              <p:cNvPr id="113732" name="Rectangle 68"/>
              <p:cNvSpPr>
                <a:spLocks noChangeArrowheads="1"/>
              </p:cNvSpPr>
              <p:nvPr/>
            </p:nvSpPr>
            <p:spPr bwMode="auto">
              <a:xfrm>
                <a:off x="1505" y="1980"/>
                <a:ext cx="21" cy="1812"/>
              </a:xfrm>
              <a:prstGeom prst="rect">
                <a:avLst/>
              </a:prstGeom>
              <a:solidFill>
                <a:srgbClr val="EAF7ED"/>
              </a:solidFill>
              <a:ln w="9525">
                <a:noFill/>
                <a:miter lim="800000"/>
                <a:headEnd/>
                <a:tailEnd/>
              </a:ln>
            </p:spPr>
            <p:txBody>
              <a:bodyPr/>
              <a:lstStyle/>
              <a:p>
                <a:endParaRPr lang="es-US">
                  <a:latin typeface="Calibri" pitchFamily="34" charset="0"/>
                </a:endParaRPr>
              </a:p>
            </p:txBody>
          </p:sp>
          <p:sp>
            <p:nvSpPr>
              <p:cNvPr id="113733" name="Rectangle 69"/>
              <p:cNvSpPr>
                <a:spLocks noChangeArrowheads="1"/>
              </p:cNvSpPr>
              <p:nvPr/>
            </p:nvSpPr>
            <p:spPr bwMode="auto">
              <a:xfrm>
                <a:off x="1494" y="1980"/>
                <a:ext cx="22" cy="1812"/>
              </a:xfrm>
              <a:prstGeom prst="rect">
                <a:avLst/>
              </a:prstGeom>
              <a:solidFill>
                <a:srgbClr val="F2F9F4"/>
              </a:solidFill>
              <a:ln w="9525">
                <a:noFill/>
                <a:miter lim="800000"/>
                <a:headEnd/>
                <a:tailEnd/>
              </a:ln>
            </p:spPr>
            <p:txBody>
              <a:bodyPr/>
              <a:lstStyle/>
              <a:p>
                <a:endParaRPr lang="es-US">
                  <a:latin typeface="Calibri" pitchFamily="34" charset="0"/>
                </a:endParaRPr>
              </a:p>
            </p:txBody>
          </p:sp>
          <p:sp>
            <p:nvSpPr>
              <p:cNvPr id="113734" name="Rectangle 70"/>
              <p:cNvSpPr>
                <a:spLocks noChangeArrowheads="1"/>
              </p:cNvSpPr>
              <p:nvPr/>
            </p:nvSpPr>
            <p:spPr bwMode="auto">
              <a:xfrm>
                <a:off x="1485" y="1980"/>
                <a:ext cx="22" cy="1812"/>
              </a:xfrm>
              <a:prstGeom prst="rect">
                <a:avLst/>
              </a:prstGeom>
              <a:solidFill>
                <a:srgbClr val="F7FCF9"/>
              </a:solidFill>
              <a:ln w="9525">
                <a:noFill/>
                <a:miter lim="800000"/>
                <a:headEnd/>
                <a:tailEnd/>
              </a:ln>
            </p:spPr>
            <p:txBody>
              <a:bodyPr/>
              <a:lstStyle/>
              <a:p>
                <a:endParaRPr lang="es-US">
                  <a:latin typeface="Calibri" pitchFamily="34" charset="0"/>
                </a:endParaRPr>
              </a:p>
            </p:txBody>
          </p:sp>
          <p:sp>
            <p:nvSpPr>
              <p:cNvPr id="113735" name="Rectangle 71"/>
              <p:cNvSpPr>
                <a:spLocks noChangeArrowheads="1"/>
              </p:cNvSpPr>
              <p:nvPr/>
            </p:nvSpPr>
            <p:spPr bwMode="auto">
              <a:xfrm>
                <a:off x="1475" y="1980"/>
                <a:ext cx="21" cy="1812"/>
              </a:xfrm>
              <a:prstGeom prst="rect">
                <a:avLst/>
              </a:prstGeom>
              <a:solidFill>
                <a:srgbClr val="FFFFFF"/>
              </a:solidFill>
              <a:ln w="9525">
                <a:noFill/>
                <a:miter lim="800000"/>
                <a:headEnd/>
                <a:tailEnd/>
              </a:ln>
            </p:spPr>
            <p:txBody>
              <a:bodyPr/>
              <a:lstStyle/>
              <a:p>
                <a:endParaRPr lang="es-US">
                  <a:latin typeface="Calibri" pitchFamily="34" charset="0"/>
                </a:endParaRPr>
              </a:p>
            </p:txBody>
          </p:sp>
          <p:sp>
            <p:nvSpPr>
              <p:cNvPr id="113736" name="Rectangle 72"/>
              <p:cNvSpPr>
                <a:spLocks noChangeArrowheads="1"/>
              </p:cNvSpPr>
              <p:nvPr/>
            </p:nvSpPr>
            <p:spPr bwMode="auto">
              <a:xfrm>
                <a:off x="921" y="1395"/>
                <a:ext cx="20" cy="503"/>
              </a:xfrm>
              <a:prstGeom prst="rect">
                <a:avLst/>
              </a:prstGeom>
              <a:solidFill>
                <a:srgbClr val="0AA330"/>
              </a:solidFill>
              <a:ln w="9525">
                <a:noFill/>
                <a:miter lim="800000"/>
                <a:headEnd/>
                <a:tailEnd/>
              </a:ln>
            </p:spPr>
            <p:txBody>
              <a:bodyPr/>
              <a:lstStyle/>
              <a:p>
                <a:endParaRPr lang="es-US">
                  <a:latin typeface="Calibri" pitchFamily="34" charset="0"/>
                </a:endParaRPr>
              </a:p>
            </p:txBody>
          </p:sp>
          <p:sp>
            <p:nvSpPr>
              <p:cNvPr id="113737" name="Rectangle 73"/>
              <p:cNvSpPr>
                <a:spLocks noChangeArrowheads="1"/>
              </p:cNvSpPr>
              <p:nvPr/>
            </p:nvSpPr>
            <p:spPr bwMode="auto">
              <a:xfrm>
                <a:off x="1842" y="1395"/>
                <a:ext cx="22" cy="503"/>
              </a:xfrm>
              <a:prstGeom prst="rect">
                <a:avLst/>
              </a:prstGeom>
              <a:solidFill>
                <a:srgbClr val="0AA330"/>
              </a:solidFill>
              <a:ln w="9525">
                <a:noFill/>
                <a:miter lim="800000"/>
                <a:headEnd/>
                <a:tailEnd/>
              </a:ln>
            </p:spPr>
            <p:txBody>
              <a:bodyPr/>
              <a:lstStyle/>
              <a:p>
                <a:endParaRPr lang="es-US">
                  <a:latin typeface="Calibri" pitchFamily="34" charset="0"/>
                </a:endParaRPr>
              </a:p>
            </p:txBody>
          </p:sp>
          <p:sp>
            <p:nvSpPr>
              <p:cNvPr id="113738" name="Rectangle 74"/>
              <p:cNvSpPr>
                <a:spLocks noChangeArrowheads="1"/>
              </p:cNvSpPr>
              <p:nvPr/>
            </p:nvSpPr>
            <p:spPr bwMode="auto">
              <a:xfrm>
                <a:off x="864" y="1056"/>
                <a:ext cx="20" cy="262"/>
              </a:xfrm>
              <a:prstGeom prst="rect">
                <a:avLst/>
              </a:prstGeom>
              <a:solidFill>
                <a:srgbClr val="0AA330"/>
              </a:solidFill>
              <a:ln w="9525">
                <a:noFill/>
                <a:miter lim="800000"/>
                <a:headEnd/>
                <a:tailEnd/>
              </a:ln>
            </p:spPr>
            <p:txBody>
              <a:bodyPr/>
              <a:lstStyle/>
              <a:p>
                <a:endParaRPr lang="es-US">
                  <a:latin typeface="Calibri" pitchFamily="34" charset="0"/>
                </a:endParaRPr>
              </a:p>
            </p:txBody>
          </p:sp>
          <p:sp>
            <p:nvSpPr>
              <p:cNvPr id="113739" name="Rectangle 75"/>
              <p:cNvSpPr>
                <a:spLocks noChangeArrowheads="1"/>
              </p:cNvSpPr>
              <p:nvPr/>
            </p:nvSpPr>
            <p:spPr bwMode="auto">
              <a:xfrm>
                <a:off x="1899" y="1056"/>
                <a:ext cx="22" cy="262"/>
              </a:xfrm>
              <a:prstGeom prst="rect">
                <a:avLst/>
              </a:prstGeom>
              <a:solidFill>
                <a:srgbClr val="0AA330"/>
              </a:solidFill>
              <a:ln w="9525">
                <a:noFill/>
                <a:miter lim="800000"/>
                <a:headEnd/>
                <a:tailEnd/>
              </a:ln>
            </p:spPr>
            <p:txBody>
              <a:bodyPr/>
              <a:lstStyle/>
              <a:p>
                <a:endParaRPr lang="es-US">
                  <a:latin typeface="Calibri" pitchFamily="34" charset="0"/>
                </a:endParaRPr>
              </a:p>
            </p:txBody>
          </p:sp>
          <p:sp>
            <p:nvSpPr>
              <p:cNvPr id="113740" name="Rectangle 76"/>
              <p:cNvSpPr>
                <a:spLocks noChangeArrowheads="1"/>
              </p:cNvSpPr>
              <p:nvPr/>
            </p:nvSpPr>
            <p:spPr bwMode="auto">
              <a:xfrm>
                <a:off x="875" y="1056"/>
                <a:ext cx="22" cy="262"/>
              </a:xfrm>
              <a:prstGeom prst="rect">
                <a:avLst/>
              </a:prstGeom>
              <a:solidFill>
                <a:srgbClr val="11A535"/>
              </a:solidFill>
              <a:ln w="9525">
                <a:noFill/>
                <a:miter lim="800000"/>
                <a:headEnd/>
                <a:tailEnd/>
              </a:ln>
            </p:spPr>
            <p:txBody>
              <a:bodyPr/>
              <a:lstStyle/>
              <a:p>
                <a:endParaRPr lang="es-US">
                  <a:latin typeface="Calibri" pitchFamily="34" charset="0"/>
                </a:endParaRPr>
              </a:p>
            </p:txBody>
          </p:sp>
          <p:sp>
            <p:nvSpPr>
              <p:cNvPr id="113741" name="Rectangle 77"/>
              <p:cNvSpPr>
                <a:spLocks noChangeArrowheads="1"/>
              </p:cNvSpPr>
              <p:nvPr/>
            </p:nvSpPr>
            <p:spPr bwMode="auto">
              <a:xfrm>
                <a:off x="886" y="1056"/>
                <a:ext cx="22" cy="262"/>
              </a:xfrm>
              <a:prstGeom prst="rect">
                <a:avLst/>
              </a:prstGeom>
              <a:solidFill>
                <a:srgbClr val="19A83D"/>
              </a:solidFill>
              <a:ln w="9525">
                <a:noFill/>
                <a:miter lim="800000"/>
                <a:headEnd/>
                <a:tailEnd/>
              </a:ln>
            </p:spPr>
            <p:txBody>
              <a:bodyPr/>
              <a:lstStyle/>
              <a:p>
                <a:endParaRPr lang="es-US">
                  <a:latin typeface="Calibri" pitchFamily="34" charset="0"/>
                </a:endParaRPr>
              </a:p>
            </p:txBody>
          </p:sp>
          <p:sp>
            <p:nvSpPr>
              <p:cNvPr id="113742" name="Rectangle 78"/>
              <p:cNvSpPr>
                <a:spLocks noChangeArrowheads="1"/>
              </p:cNvSpPr>
              <p:nvPr/>
            </p:nvSpPr>
            <p:spPr bwMode="auto">
              <a:xfrm>
                <a:off x="899" y="1056"/>
                <a:ext cx="20" cy="262"/>
              </a:xfrm>
              <a:prstGeom prst="rect">
                <a:avLst/>
              </a:prstGeom>
              <a:solidFill>
                <a:srgbClr val="21AA42"/>
              </a:solidFill>
              <a:ln w="9525">
                <a:noFill/>
                <a:miter lim="800000"/>
                <a:headEnd/>
                <a:tailEnd/>
              </a:ln>
            </p:spPr>
            <p:txBody>
              <a:bodyPr/>
              <a:lstStyle/>
              <a:p>
                <a:endParaRPr lang="es-US">
                  <a:latin typeface="Calibri" pitchFamily="34" charset="0"/>
                </a:endParaRPr>
              </a:p>
            </p:txBody>
          </p:sp>
          <p:sp>
            <p:nvSpPr>
              <p:cNvPr id="113743" name="Rectangle 79"/>
              <p:cNvSpPr>
                <a:spLocks noChangeArrowheads="1"/>
              </p:cNvSpPr>
              <p:nvPr/>
            </p:nvSpPr>
            <p:spPr bwMode="auto">
              <a:xfrm>
                <a:off x="910" y="1056"/>
                <a:ext cx="22" cy="262"/>
              </a:xfrm>
              <a:prstGeom prst="rect">
                <a:avLst/>
              </a:prstGeom>
              <a:solidFill>
                <a:srgbClr val="2BAF4C"/>
              </a:solidFill>
              <a:ln w="9525">
                <a:noFill/>
                <a:miter lim="800000"/>
                <a:headEnd/>
                <a:tailEnd/>
              </a:ln>
            </p:spPr>
            <p:txBody>
              <a:bodyPr/>
              <a:lstStyle/>
              <a:p>
                <a:endParaRPr lang="es-US">
                  <a:latin typeface="Calibri" pitchFamily="34" charset="0"/>
                </a:endParaRPr>
              </a:p>
            </p:txBody>
          </p:sp>
          <p:sp>
            <p:nvSpPr>
              <p:cNvPr id="113744" name="Rectangle 80"/>
              <p:cNvSpPr>
                <a:spLocks noChangeArrowheads="1"/>
              </p:cNvSpPr>
              <p:nvPr/>
            </p:nvSpPr>
            <p:spPr bwMode="auto">
              <a:xfrm>
                <a:off x="921" y="1056"/>
                <a:ext cx="22" cy="262"/>
              </a:xfrm>
              <a:prstGeom prst="rect">
                <a:avLst/>
              </a:prstGeom>
              <a:solidFill>
                <a:srgbClr val="33B251"/>
              </a:solidFill>
              <a:ln w="9525">
                <a:noFill/>
                <a:miter lim="800000"/>
                <a:headEnd/>
                <a:tailEnd/>
              </a:ln>
            </p:spPr>
            <p:txBody>
              <a:bodyPr/>
              <a:lstStyle/>
              <a:p>
                <a:endParaRPr lang="es-US">
                  <a:latin typeface="Calibri" pitchFamily="34" charset="0"/>
                </a:endParaRPr>
              </a:p>
            </p:txBody>
          </p:sp>
          <p:sp>
            <p:nvSpPr>
              <p:cNvPr id="113745" name="Rectangle 81"/>
              <p:cNvSpPr>
                <a:spLocks noChangeArrowheads="1"/>
              </p:cNvSpPr>
              <p:nvPr/>
            </p:nvSpPr>
            <p:spPr bwMode="auto">
              <a:xfrm>
                <a:off x="932" y="1056"/>
                <a:ext cx="22" cy="262"/>
              </a:xfrm>
              <a:prstGeom prst="rect">
                <a:avLst/>
              </a:prstGeom>
              <a:solidFill>
                <a:srgbClr val="3AB559"/>
              </a:solidFill>
              <a:ln w="9525">
                <a:noFill/>
                <a:miter lim="800000"/>
                <a:headEnd/>
                <a:tailEnd/>
              </a:ln>
            </p:spPr>
            <p:txBody>
              <a:bodyPr/>
              <a:lstStyle/>
              <a:p>
                <a:endParaRPr lang="es-US">
                  <a:latin typeface="Calibri" pitchFamily="34" charset="0"/>
                </a:endParaRPr>
              </a:p>
            </p:txBody>
          </p:sp>
          <p:sp>
            <p:nvSpPr>
              <p:cNvPr id="113746" name="Rectangle 82"/>
              <p:cNvSpPr>
                <a:spLocks noChangeArrowheads="1"/>
              </p:cNvSpPr>
              <p:nvPr/>
            </p:nvSpPr>
            <p:spPr bwMode="auto">
              <a:xfrm>
                <a:off x="944" y="1056"/>
                <a:ext cx="21" cy="262"/>
              </a:xfrm>
              <a:prstGeom prst="rect">
                <a:avLst/>
              </a:prstGeom>
              <a:solidFill>
                <a:srgbClr val="42B75E"/>
              </a:solidFill>
              <a:ln w="9525">
                <a:noFill/>
                <a:miter lim="800000"/>
                <a:headEnd/>
                <a:tailEnd/>
              </a:ln>
            </p:spPr>
            <p:txBody>
              <a:bodyPr/>
              <a:lstStyle/>
              <a:p>
                <a:endParaRPr lang="es-US">
                  <a:latin typeface="Calibri" pitchFamily="34" charset="0"/>
                </a:endParaRPr>
              </a:p>
            </p:txBody>
          </p:sp>
          <p:sp>
            <p:nvSpPr>
              <p:cNvPr id="113747" name="Rectangle 83"/>
              <p:cNvSpPr>
                <a:spLocks noChangeArrowheads="1"/>
              </p:cNvSpPr>
              <p:nvPr/>
            </p:nvSpPr>
            <p:spPr bwMode="auto">
              <a:xfrm>
                <a:off x="955" y="1056"/>
                <a:ext cx="22" cy="262"/>
              </a:xfrm>
              <a:prstGeom prst="rect">
                <a:avLst/>
              </a:prstGeom>
              <a:solidFill>
                <a:srgbClr val="47BA66"/>
              </a:solidFill>
              <a:ln w="9525">
                <a:noFill/>
                <a:miter lim="800000"/>
                <a:headEnd/>
                <a:tailEnd/>
              </a:ln>
            </p:spPr>
            <p:txBody>
              <a:bodyPr/>
              <a:lstStyle/>
              <a:p>
                <a:endParaRPr lang="es-US">
                  <a:latin typeface="Calibri" pitchFamily="34" charset="0"/>
                </a:endParaRPr>
              </a:p>
            </p:txBody>
          </p:sp>
          <p:sp>
            <p:nvSpPr>
              <p:cNvPr id="113748" name="Rectangle 84"/>
              <p:cNvSpPr>
                <a:spLocks noChangeArrowheads="1"/>
              </p:cNvSpPr>
              <p:nvPr/>
            </p:nvSpPr>
            <p:spPr bwMode="auto">
              <a:xfrm>
                <a:off x="966" y="1056"/>
                <a:ext cx="22" cy="262"/>
              </a:xfrm>
              <a:prstGeom prst="rect">
                <a:avLst/>
              </a:prstGeom>
              <a:solidFill>
                <a:srgbClr val="51BF6D"/>
              </a:solidFill>
              <a:ln w="9525">
                <a:noFill/>
                <a:miter lim="800000"/>
                <a:headEnd/>
                <a:tailEnd/>
              </a:ln>
            </p:spPr>
            <p:txBody>
              <a:bodyPr/>
              <a:lstStyle/>
              <a:p>
                <a:endParaRPr lang="es-US">
                  <a:latin typeface="Calibri" pitchFamily="34" charset="0"/>
                </a:endParaRPr>
              </a:p>
            </p:txBody>
          </p:sp>
          <p:sp>
            <p:nvSpPr>
              <p:cNvPr id="113749" name="Rectangle 85"/>
              <p:cNvSpPr>
                <a:spLocks noChangeArrowheads="1"/>
              </p:cNvSpPr>
              <p:nvPr/>
            </p:nvSpPr>
            <p:spPr bwMode="auto">
              <a:xfrm>
                <a:off x="979" y="1056"/>
                <a:ext cx="20" cy="262"/>
              </a:xfrm>
              <a:prstGeom prst="rect">
                <a:avLst/>
              </a:prstGeom>
              <a:solidFill>
                <a:srgbClr val="59C172"/>
              </a:solidFill>
              <a:ln w="9525">
                <a:noFill/>
                <a:miter lim="800000"/>
                <a:headEnd/>
                <a:tailEnd/>
              </a:ln>
            </p:spPr>
            <p:txBody>
              <a:bodyPr/>
              <a:lstStyle/>
              <a:p>
                <a:endParaRPr lang="es-US">
                  <a:latin typeface="Calibri" pitchFamily="34" charset="0"/>
                </a:endParaRPr>
              </a:p>
            </p:txBody>
          </p:sp>
          <p:sp>
            <p:nvSpPr>
              <p:cNvPr id="113750" name="Rectangle 86"/>
              <p:cNvSpPr>
                <a:spLocks noChangeArrowheads="1"/>
              </p:cNvSpPr>
              <p:nvPr/>
            </p:nvSpPr>
            <p:spPr bwMode="auto">
              <a:xfrm>
                <a:off x="990" y="1056"/>
                <a:ext cx="22" cy="262"/>
              </a:xfrm>
              <a:prstGeom prst="rect">
                <a:avLst/>
              </a:prstGeom>
              <a:solidFill>
                <a:srgbClr val="60C47A"/>
              </a:solidFill>
              <a:ln w="9525">
                <a:noFill/>
                <a:miter lim="800000"/>
                <a:headEnd/>
                <a:tailEnd/>
              </a:ln>
            </p:spPr>
            <p:txBody>
              <a:bodyPr/>
              <a:lstStyle/>
              <a:p>
                <a:endParaRPr lang="es-US">
                  <a:latin typeface="Calibri" pitchFamily="34" charset="0"/>
                </a:endParaRPr>
              </a:p>
            </p:txBody>
          </p:sp>
          <p:sp>
            <p:nvSpPr>
              <p:cNvPr id="113751" name="Rectangle 87"/>
              <p:cNvSpPr>
                <a:spLocks noChangeArrowheads="1"/>
              </p:cNvSpPr>
              <p:nvPr/>
            </p:nvSpPr>
            <p:spPr bwMode="auto">
              <a:xfrm>
                <a:off x="1001" y="1056"/>
                <a:ext cx="22" cy="262"/>
              </a:xfrm>
              <a:prstGeom prst="rect">
                <a:avLst/>
              </a:prstGeom>
              <a:solidFill>
                <a:srgbClr val="68C682"/>
              </a:solidFill>
              <a:ln w="9525">
                <a:noFill/>
                <a:miter lim="800000"/>
                <a:headEnd/>
                <a:tailEnd/>
              </a:ln>
            </p:spPr>
            <p:txBody>
              <a:bodyPr/>
              <a:lstStyle/>
              <a:p>
                <a:endParaRPr lang="es-US">
                  <a:latin typeface="Calibri" pitchFamily="34" charset="0"/>
                </a:endParaRPr>
              </a:p>
            </p:txBody>
          </p:sp>
          <p:sp>
            <p:nvSpPr>
              <p:cNvPr id="113752" name="Rectangle 88"/>
              <p:cNvSpPr>
                <a:spLocks noChangeArrowheads="1"/>
              </p:cNvSpPr>
              <p:nvPr/>
            </p:nvSpPr>
            <p:spPr bwMode="auto">
              <a:xfrm>
                <a:off x="1014" y="1056"/>
                <a:ext cx="20" cy="262"/>
              </a:xfrm>
              <a:prstGeom prst="rect">
                <a:avLst/>
              </a:prstGeom>
              <a:solidFill>
                <a:srgbClr val="70C987"/>
              </a:solidFill>
              <a:ln w="9525">
                <a:noFill/>
                <a:miter lim="800000"/>
                <a:headEnd/>
                <a:tailEnd/>
              </a:ln>
            </p:spPr>
            <p:txBody>
              <a:bodyPr/>
              <a:lstStyle/>
              <a:p>
                <a:endParaRPr lang="es-US">
                  <a:latin typeface="Calibri" pitchFamily="34" charset="0"/>
                </a:endParaRPr>
              </a:p>
            </p:txBody>
          </p:sp>
          <p:sp>
            <p:nvSpPr>
              <p:cNvPr id="113753" name="Rectangle 89"/>
              <p:cNvSpPr>
                <a:spLocks noChangeArrowheads="1"/>
              </p:cNvSpPr>
              <p:nvPr/>
            </p:nvSpPr>
            <p:spPr bwMode="auto">
              <a:xfrm>
                <a:off x="1025" y="1056"/>
                <a:ext cx="20" cy="262"/>
              </a:xfrm>
              <a:prstGeom prst="rect">
                <a:avLst/>
              </a:prstGeom>
              <a:solidFill>
                <a:srgbClr val="77CC8C"/>
              </a:solidFill>
              <a:ln w="9525">
                <a:noFill/>
                <a:miter lim="800000"/>
                <a:headEnd/>
                <a:tailEnd/>
              </a:ln>
            </p:spPr>
            <p:txBody>
              <a:bodyPr/>
              <a:lstStyle/>
              <a:p>
                <a:endParaRPr lang="es-US">
                  <a:latin typeface="Calibri" pitchFamily="34" charset="0"/>
                </a:endParaRPr>
              </a:p>
            </p:txBody>
          </p:sp>
          <p:sp>
            <p:nvSpPr>
              <p:cNvPr id="113754" name="Rectangle 90"/>
              <p:cNvSpPr>
                <a:spLocks noChangeArrowheads="1"/>
              </p:cNvSpPr>
              <p:nvPr/>
            </p:nvSpPr>
            <p:spPr bwMode="auto">
              <a:xfrm>
                <a:off x="1036" y="1056"/>
                <a:ext cx="22" cy="262"/>
              </a:xfrm>
              <a:prstGeom prst="rect">
                <a:avLst/>
              </a:prstGeom>
              <a:solidFill>
                <a:srgbClr val="82D196"/>
              </a:solidFill>
              <a:ln w="9525">
                <a:noFill/>
                <a:miter lim="800000"/>
                <a:headEnd/>
                <a:tailEnd/>
              </a:ln>
            </p:spPr>
            <p:txBody>
              <a:bodyPr/>
              <a:lstStyle/>
              <a:p>
                <a:endParaRPr lang="es-US">
                  <a:latin typeface="Calibri" pitchFamily="34" charset="0"/>
                </a:endParaRPr>
              </a:p>
            </p:txBody>
          </p:sp>
          <p:sp>
            <p:nvSpPr>
              <p:cNvPr id="113755" name="Rectangle 91"/>
              <p:cNvSpPr>
                <a:spLocks noChangeArrowheads="1"/>
              </p:cNvSpPr>
              <p:nvPr/>
            </p:nvSpPr>
            <p:spPr bwMode="auto">
              <a:xfrm>
                <a:off x="1047" y="1056"/>
                <a:ext cx="22" cy="262"/>
              </a:xfrm>
              <a:prstGeom prst="rect">
                <a:avLst/>
              </a:prstGeom>
              <a:solidFill>
                <a:srgbClr val="89D39B"/>
              </a:solidFill>
              <a:ln w="9525">
                <a:noFill/>
                <a:miter lim="800000"/>
                <a:headEnd/>
                <a:tailEnd/>
              </a:ln>
            </p:spPr>
            <p:txBody>
              <a:bodyPr/>
              <a:lstStyle/>
              <a:p>
                <a:endParaRPr lang="es-US">
                  <a:latin typeface="Calibri" pitchFamily="34" charset="0"/>
                </a:endParaRPr>
              </a:p>
            </p:txBody>
          </p:sp>
          <p:sp>
            <p:nvSpPr>
              <p:cNvPr id="113756" name="Rectangle 92"/>
              <p:cNvSpPr>
                <a:spLocks noChangeArrowheads="1"/>
              </p:cNvSpPr>
              <p:nvPr/>
            </p:nvSpPr>
            <p:spPr bwMode="auto">
              <a:xfrm>
                <a:off x="1059" y="1056"/>
                <a:ext cx="21" cy="262"/>
              </a:xfrm>
              <a:prstGeom prst="rect">
                <a:avLst/>
              </a:prstGeom>
              <a:solidFill>
                <a:srgbClr val="91D6A3"/>
              </a:solidFill>
              <a:ln w="9525">
                <a:noFill/>
                <a:miter lim="800000"/>
                <a:headEnd/>
                <a:tailEnd/>
              </a:ln>
            </p:spPr>
            <p:txBody>
              <a:bodyPr/>
              <a:lstStyle/>
              <a:p>
                <a:endParaRPr lang="es-US">
                  <a:latin typeface="Calibri" pitchFamily="34" charset="0"/>
                </a:endParaRPr>
              </a:p>
            </p:txBody>
          </p:sp>
          <p:sp>
            <p:nvSpPr>
              <p:cNvPr id="113757" name="Rectangle 93"/>
              <p:cNvSpPr>
                <a:spLocks noChangeArrowheads="1"/>
              </p:cNvSpPr>
              <p:nvPr/>
            </p:nvSpPr>
            <p:spPr bwMode="auto">
              <a:xfrm>
                <a:off x="1070" y="1056"/>
                <a:ext cx="22" cy="262"/>
              </a:xfrm>
              <a:prstGeom prst="rect">
                <a:avLst/>
              </a:prstGeom>
              <a:solidFill>
                <a:srgbClr val="99D8A8"/>
              </a:solidFill>
              <a:ln w="9525">
                <a:noFill/>
                <a:miter lim="800000"/>
                <a:headEnd/>
                <a:tailEnd/>
              </a:ln>
            </p:spPr>
            <p:txBody>
              <a:bodyPr/>
              <a:lstStyle/>
              <a:p>
                <a:endParaRPr lang="es-US">
                  <a:latin typeface="Calibri" pitchFamily="34" charset="0"/>
                </a:endParaRPr>
              </a:p>
            </p:txBody>
          </p:sp>
          <p:sp>
            <p:nvSpPr>
              <p:cNvPr id="113758" name="Rectangle 94"/>
              <p:cNvSpPr>
                <a:spLocks noChangeArrowheads="1"/>
              </p:cNvSpPr>
              <p:nvPr/>
            </p:nvSpPr>
            <p:spPr bwMode="auto">
              <a:xfrm>
                <a:off x="1081" y="1056"/>
                <a:ext cx="22" cy="262"/>
              </a:xfrm>
              <a:prstGeom prst="rect">
                <a:avLst/>
              </a:prstGeom>
              <a:solidFill>
                <a:srgbClr val="A0DBAF"/>
              </a:solidFill>
              <a:ln w="9525">
                <a:noFill/>
                <a:miter lim="800000"/>
                <a:headEnd/>
                <a:tailEnd/>
              </a:ln>
            </p:spPr>
            <p:txBody>
              <a:bodyPr/>
              <a:lstStyle/>
              <a:p>
                <a:endParaRPr lang="es-US">
                  <a:latin typeface="Calibri" pitchFamily="34" charset="0"/>
                </a:endParaRPr>
              </a:p>
            </p:txBody>
          </p:sp>
          <p:sp>
            <p:nvSpPr>
              <p:cNvPr id="113759" name="Rectangle 95"/>
              <p:cNvSpPr>
                <a:spLocks noChangeArrowheads="1"/>
              </p:cNvSpPr>
              <p:nvPr/>
            </p:nvSpPr>
            <p:spPr bwMode="auto">
              <a:xfrm>
                <a:off x="1094" y="1056"/>
                <a:ext cx="20" cy="262"/>
              </a:xfrm>
              <a:prstGeom prst="rect">
                <a:avLst/>
              </a:prstGeom>
              <a:solidFill>
                <a:srgbClr val="A8DDB5"/>
              </a:solidFill>
              <a:ln w="9525">
                <a:noFill/>
                <a:miter lim="800000"/>
                <a:headEnd/>
                <a:tailEnd/>
              </a:ln>
            </p:spPr>
            <p:txBody>
              <a:bodyPr/>
              <a:lstStyle/>
              <a:p>
                <a:endParaRPr lang="es-US">
                  <a:latin typeface="Calibri" pitchFamily="34" charset="0"/>
                </a:endParaRPr>
              </a:p>
            </p:txBody>
          </p:sp>
          <p:sp>
            <p:nvSpPr>
              <p:cNvPr id="113760" name="Rectangle 96"/>
              <p:cNvSpPr>
                <a:spLocks noChangeArrowheads="1"/>
              </p:cNvSpPr>
              <p:nvPr/>
            </p:nvSpPr>
            <p:spPr bwMode="auto">
              <a:xfrm>
                <a:off x="1105" y="1056"/>
                <a:ext cx="22" cy="262"/>
              </a:xfrm>
              <a:prstGeom prst="rect">
                <a:avLst/>
              </a:prstGeom>
              <a:solidFill>
                <a:srgbClr val="AFE0BA"/>
              </a:solidFill>
              <a:ln w="9525">
                <a:noFill/>
                <a:miter lim="800000"/>
                <a:headEnd/>
                <a:tailEnd/>
              </a:ln>
            </p:spPr>
            <p:txBody>
              <a:bodyPr/>
              <a:lstStyle/>
              <a:p>
                <a:endParaRPr lang="es-US">
                  <a:latin typeface="Calibri" pitchFamily="34" charset="0"/>
                </a:endParaRPr>
              </a:p>
            </p:txBody>
          </p:sp>
          <p:sp>
            <p:nvSpPr>
              <p:cNvPr id="113761" name="Rectangle 97"/>
              <p:cNvSpPr>
                <a:spLocks noChangeArrowheads="1"/>
              </p:cNvSpPr>
              <p:nvPr/>
            </p:nvSpPr>
            <p:spPr bwMode="auto">
              <a:xfrm>
                <a:off x="1116" y="1056"/>
                <a:ext cx="22" cy="262"/>
              </a:xfrm>
              <a:prstGeom prst="rect">
                <a:avLst/>
              </a:prstGeom>
              <a:solidFill>
                <a:srgbClr val="B7E2C1"/>
              </a:solidFill>
              <a:ln w="9525">
                <a:noFill/>
                <a:miter lim="800000"/>
                <a:headEnd/>
                <a:tailEnd/>
              </a:ln>
            </p:spPr>
            <p:txBody>
              <a:bodyPr/>
              <a:lstStyle/>
              <a:p>
                <a:endParaRPr lang="es-US">
                  <a:latin typeface="Calibri" pitchFamily="34" charset="0"/>
                </a:endParaRPr>
              </a:p>
            </p:txBody>
          </p:sp>
          <p:sp>
            <p:nvSpPr>
              <p:cNvPr id="113762" name="Rectangle 98"/>
              <p:cNvSpPr>
                <a:spLocks noChangeArrowheads="1"/>
              </p:cNvSpPr>
              <p:nvPr/>
            </p:nvSpPr>
            <p:spPr bwMode="auto">
              <a:xfrm>
                <a:off x="1127" y="1056"/>
                <a:ext cx="22" cy="262"/>
              </a:xfrm>
              <a:prstGeom prst="rect">
                <a:avLst/>
              </a:prstGeom>
              <a:solidFill>
                <a:srgbClr val="C1E8C9"/>
              </a:solidFill>
              <a:ln w="9525">
                <a:noFill/>
                <a:miter lim="800000"/>
                <a:headEnd/>
                <a:tailEnd/>
              </a:ln>
            </p:spPr>
            <p:txBody>
              <a:bodyPr/>
              <a:lstStyle/>
              <a:p>
                <a:endParaRPr lang="es-US">
                  <a:latin typeface="Calibri" pitchFamily="34" charset="0"/>
                </a:endParaRPr>
              </a:p>
            </p:txBody>
          </p:sp>
          <p:sp>
            <p:nvSpPr>
              <p:cNvPr id="113763" name="Rectangle 99"/>
              <p:cNvSpPr>
                <a:spLocks noChangeArrowheads="1"/>
              </p:cNvSpPr>
              <p:nvPr/>
            </p:nvSpPr>
            <p:spPr bwMode="auto">
              <a:xfrm>
                <a:off x="1140" y="1056"/>
                <a:ext cx="20" cy="262"/>
              </a:xfrm>
              <a:prstGeom prst="rect">
                <a:avLst/>
              </a:prstGeom>
              <a:solidFill>
                <a:srgbClr val="C6EAD1"/>
              </a:solidFill>
              <a:ln w="9525">
                <a:noFill/>
                <a:miter lim="800000"/>
                <a:headEnd/>
                <a:tailEnd/>
              </a:ln>
            </p:spPr>
            <p:txBody>
              <a:bodyPr/>
              <a:lstStyle/>
              <a:p>
                <a:endParaRPr lang="es-US">
                  <a:latin typeface="Calibri" pitchFamily="34" charset="0"/>
                </a:endParaRPr>
              </a:p>
            </p:txBody>
          </p:sp>
          <p:sp>
            <p:nvSpPr>
              <p:cNvPr id="113764" name="Rectangle 100"/>
              <p:cNvSpPr>
                <a:spLocks noChangeArrowheads="1"/>
              </p:cNvSpPr>
              <p:nvPr/>
            </p:nvSpPr>
            <p:spPr bwMode="auto">
              <a:xfrm>
                <a:off x="1151" y="1056"/>
                <a:ext cx="22" cy="262"/>
              </a:xfrm>
              <a:prstGeom prst="rect">
                <a:avLst/>
              </a:prstGeom>
              <a:solidFill>
                <a:srgbClr val="CEEDD6"/>
              </a:solidFill>
              <a:ln w="9525">
                <a:noFill/>
                <a:miter lim="800000"/>
                <a:headEnd/>
                <a:tailEnd/>
              </a:ln>
            </p:spPr>
            <p:txBody>
              <a:bodyPr/>
              <a:lstStyle/>
              <a:p>
                <a:endParaRPr lang="es-US">
                  <a:latin typeface="Calibri" pitchFamily="34" charset="0"/>
                </a:endParaRPr>
              </a:p>
            </p:txBody>
          </p:sp>
          <p:sp>
            <p:nvSpPr>
              <p:cNvPr id="113765" name="Rectangle 101"/>
              <p:cNvSpPr>
                <a:spLocks noChangeArrowheads="1"/>
              </p:cNvSpPr>
              <p:nvPr/>
            </p:nvSpPr>
            <p:spPr bwMode="auto">
              <a:xfrm>
                <a:off x="1162" y="1056"/>
                <a:ext cx="22" cy="262"/>
              </a:xfrm>
              <a:prstGeom prst="rect">
                <a:avLst/>
              </a:prstGeom>
              <a:solidFill>
                <a:srgbClr val="D6EFDD"/>
              </a:solidFill>
              <a:ln w="9525">
                <a:noFill/>
                <a:miter lim="800000"/>
                <a:headEnd/>
                <a:tailEnd/>
              </a:ln>
            </p:spPr>
            <p:txBody>
              <a:bodyPr/>
              <a:lstStyle/>
              <a:p>
                <a:endParaRPr lang="es-US">
                  <a:latin typeface="Calibri" pitchFamily="34" charset="0"/>
                </a:endParaRPr>
              </a:p>
            </p:txBody>
          </p:sp>
          <p:sp>
            <p:nvSpPr>
              <p:cNvPr id="113766" name="Rectangle 102"/>
              <p:cNvSpPr>
                <a:spLocks noChangeArrowheads="1"/>
              </p:cNvSpPr>
              <p:nvPr/>
            </p:nvSpPr>
            <p:spPr bwMode="auto">
              <a:xfrm>
                <a:off x="1174" y="1056"/>
                <a:ext cx="21" cy="262"/>
              </a:xfrm>
              <a:prstGeom prst="rect">
                <a:avLst/>
              </a:prstGeom>
              <a:solidFill>
                <a:srgbClr val="DDF2E2"/>
              </a:solidFill>
              <a:ln w="9525">
                <a:noFill/>
                <a:miter lim="800000"/>
                <a:headEnd/>
                <a:tailEnd/>
              </a:ln>
            </p:spPr>
            <p:txBody>
              <a:bodyPr/>
              <a:lstStyle/>
              <a:p>
                <a:endParaRPr lang="es-US">
                  <a:latin typeface="Calibri" pitchFamily="34" charset="0"/>
                </a:endParaRPr>
              </a:p>
            </p:txBody>
          </p:sp>
          <p:sp>
            <p:nvSpPr>
              <p:cNvPr id="113767" name="Rectangle 103"/>
              <p:cNvSpPr>
                <a:spLocks noChangeArrowheads="1"/>
              </p:cNvSpPr>
              <p:nvPr/>
            </p:nvSpPr>
            <p:spPr bwMode="auto">
              <a:xfrm>
                <a:off x="1185" y="1056"/>
                <a:ext cx="22" cy="262"/>
              </a:xfrm>
              <a:prstGeom prst="rect">
                <a:avLst/>
              </a:prstGeom>
              <a:solidFill>
                <a:srgbClr val="E5F4EA"/>
              </a:solidFill>
              <a:ln w="9525">
                <a:noFill/>
                <a:miter lim="800000"/>
                <a:headEnd/>
                <a:tailEnd/>
              </a:ln>
            </p:spPr>
            <p:txBody>
              <a:bodyPr/>
              <a:lstStyle/>
              <a:p>
                <a:endParaRPr lang="es-US">
                  <a:latin typeface="Calibri" pitchFamily="34" charset="0"/>
                </a:endParaRPr>
              </a:p>
            </p:txBody>
          </p:sp>
          <p:sp>
            <p:nvSpPr>
              <p:cNvPr id="113768" name="Rectangle 104"/>
              <p:cNvSpPr>
                <a:spLocks noChangeArrowheads="1"/>
              </p:cNvSpPr>
              <p:nvPr/>
            </p:nvSpPr>
            <p:spPr bwMode="auto">
              <a:xfrm>
                <a:off x="1196" y="1056"/>
                <a:ext cx="22" cy="262"/>
              </a:xfrm>
              <a:prstGeom prst="rect">
                <a:avLst/>
              </a:prstGeom>
              <a:solidFill>
                <a:srgbClr val="EFF9F2"/>
              </a:solidFill>
              <a:ln w="9525">
                <a:noFill/>
                <a:miter lim="800000"/>
                <a:headEnd/>
                <a:tailEnd/>
              </a:ln>
            </p:spPr>
            <p:txBody>
              <a:bodyPr/>
              <a:lstStyle/>
              <a:p>
                <a:endParaRPr lang="es-US">
                  <a:latin typeface="Calibri" pitchFamily="34" charset="0"/>
                </a:endParaRPr>
              </a:p>
            </p:txBody>
          </p:sp>
          <p:sp>
            <p:nvSpPr>
              <p:cNvPr id="113769" name="Rectangle 105"/>
              <p:cNvSpPr>
                <a:spLocks noChangeArrowheads="1"/>
              </p:cNvSpPr>
              <p:nvPr/>
            </p:nvSpPr>
            <p:spPr bwMode="auto">
              <a:xfrm>
                <a:off x="1207" y="1056"/>
                <a:ext cx="22" cy="262"/>
              </a:xfrm>
              <a:prstGeom prst="rect">
                <a:avLst/>
              </a:prstGeom>
              <a:solidFill>
                <a:srgbClr val="F7FCF7"/>
              </a:solidFill>
              <a:ln w="9525">
                <a:noFill/>
                <a:miter lim="800000"/>
                <a:headEnd/>
                <a:tailEnd/>
              </a:ln>
            </p:spPr>
            <p:txBody>
              <a:bodyPr/>
              <a:lstStyle/>
              <a:p>
                <a:endParaRPr lang="es-US">
                  <a:latin typeface="Calibri" pitchFamily="34" charset="0"/>
                </a:endParaRPr>
              </a:p>
            </p:txBody>
          </p:sp>
          <p:sp>
            <p:nvSpPr>
              <p:cNvPr id="113770" name="Rectangle 106"/>
              <p:cNvSpPr>
                <a:spLocks noChangeArrowheads="1"/>
              </p:cNvSpPr>
              <p:nvPr/>
            </p:nvSpPr>
            <p:spPr bwMode="auto">
              <a:xfrm>
                <a:off x="930" y="1395"/>
                <a:ext cx="22" cy="503"/>
              </a:xfrm>
              <a:prstGeom prst="rect">
                <a:avLst/>
              </a:prstGeom>
              <a:solidFill>
                <a:srgbClr val="11A535"/>
              </a:solidFill>
              <a:ln w="9525">
                <a:noFill/>
                <a:miter lim="800000"/>
                <a:headEnd/>
                <a:tailEnd/>
              </a:ln>
            </p:spPr>
            <p:txBody>
              <a:bodyPr/>
              <a:lstStyle/>
              <a:p>
                <a:endParaRPr lang="es-US">
                  <a:latin typeface="Calibri" pitchFamily="34" charset="0"/>
                </a:endParaRPr>
              </a:p>
            </p:txBody>
          </p:sp>
          <p:sp>
            <p:nvSpPr>
              <p:cNvPr id="113771" name="Rectangle 107"/>
              <p:cNvSpPr>
                <a:spLocks noChangeArrowheads="1"/>
              </p:cNvSpPr>
              <p:nvPr/>
            </p:nvSpPr>
            <p:spPr bwMode="auto">
              <a:xfrm>
                <a:off x="940" y="1395"/>
                <a:ext cx="22" cy="503"/>
              </a:xfrm>
              <a:prstGeom prst="rect">
                <a:avLst/>
              </a:prstGeom>
              <a:solidFill>
                <a:srgbClr val="19A83D"/>
              </a:solidFill>
              <a:ln w="9525">
                <a:noFill/>
                <a:miter lim="800000"/>
                <a:headEnd/>
                <a:tailEnd/>
              </a:ln>
            </p:spPr>
            <p:txBody>
              <a:bodyPr/>
              <a:lstStyle/>
              <a:p>
                <a:endParaRPr lang="es-US">
                  <a:latin typeface="Calibri" pitchFamily="34" charset="0"/>
                </a:endParaRPr>
              </a:p>
            </p:txBody>
          </p:sp>
          <p:sp>
            <p:nvSpPr>
              <p:cNvPr id="113772" name="Rectangle 108"/>
              <p:cNvSpPr>
                <a:spLocks noChangeArrowheads="1"/>
              </p:cNvSpPr>
              <p:nvPr/>
            </p:nvSpPr>
            <p:spPr bwMode="auto">
              <a:xfrm>
                <a:off x="949" y="1395"/>
                <a:ext cx="22" cy="503"/>
              </a:xfrm>
              <a:prstGeom prst="rect">
                <a:avLst/>
              </a:prstGeom>
              <a:solidFill>
                <a:srgbClr val="21AA42"/>
              </a:solidFill>
              <a:ln w="9525">
                <a:noFill/>
                <a:miter lim="800000"/>
                <a:headEnd/>
                <a:tailEnd/>
              </a:ln>
            </p:spPr>
            <p:txBody>
              <a:bodyPr/>
              <a:lstStyle/>
              <a:p>
                <a:endParaRPr lang="es-US">
                  <a:latin typeface="Calibri" pitchFamily="34" charset="0"/>
                </a:endParaRPr>
              </a:p>
            </p:txBody>
          </p:sp>
          <p:sp>
            <p:nvSpPr>
              <p:cNvPr id="113773" name="Rectangle 109"/>
              <p:cNvSpPr>
                <a:spLocks noChangeArrowheads="1"/>
              </p:cNvSpPr>
              <p:nvPr/>
            </p:nvSpPr>
            <p:spPr bwMode="auto">
              <a:xfrm>
                <a:off x="959" y="1395"/>
                <a:ext cx="22" cy="503"/>
              </a:xfrm>
              <a:prstGeom prst="rect">
                <a:avLst/>
              </a:prstGeom>
              <a:solidFill>
                <a:srgbClr val="2BAF4C"/>
              </a:solidFill>
              <a:ln w="9525">
                <a:noFill/>
                <a:miter lim="800000"/>
                <a:headEnd/>
                <a:tailEnd/>
              </a:ln>
            </p:spPr>
            <p:txBody>
              <a:bodyPr/>
              <a:lstStyle/>
              <a:p>
                <a:endParaRPr lang="es-US">
                  <a:latin typeface="Calibri" pitchFamily="34" charset="0"/>
                </a:endParaRPr>
              </a:p>
            </p:txBody>
          </p:sp>
          <p:sp>
            <p:nvSpPr>
              <p:cNvPr id="113774" name="Rectangle 110"/>
              <p:cNvSpPr>
                <a:spLocks noChangeArrowheads="1"/>
              </p:cNvSpPr>
              <p:nvPr/>
            </p:nvSpPr>
            <p:spPr bwMode="auto">
              <a:xfrm>
                <a:off x="968" y="1395"/>
                <a:ext cx="22" cy="503"/>
              </a:xfrm>
              <a:prstGeom prst="rect">
                <a:avLst/>
              </a:prstGeom>
              <a:solidFill>
                <a:srgbClr val="33B251"/>
              </a:solidFill>
              <a:ln w="9525">
                <a:noFill/>
                <a:miter lim="800000"/>
                <a:headEnd/>
                <a:tailEnd/>
              </a:ln>
            </p:spPr>
            <p:txBody>
              <a:bodyPr/>
              <a:lstStyle/>
              <a:p>
                <a:endParaRPr lang="es-US">
                  <a:latin typeface="Calibri" pitchFamily="34" charset="0"/>
                </a:endParaRPr>
              </a:p>
            </p:txBody>
          </p:sp>
          <p:sp>
            <p:nvSpPr>
              <p:cNvPr id="113775" name="Rectangle 111"/>
              <p:cNvSpPr>
                <a:spLocks noChangeArrowheads="1"/>
              </p:cNvSpPr>
              <p:nvPr/>
            </p:nvSpPr>
            <p:spPr bwMode="auto">
              <a:xfrm>
                <a:off x="977" y="1395"/>
                <a:ext cx="22" cy="503"/>
              </a:xfrm>
              <a:prstGeom prst="rect">
                <a:avLst/>
              </a:prstGeom>
              <a:solidFill>
                <a:srgbClr val="3AB559"/>
              </a:solidFill>
              <a:ln w="9525">
                <a:noFill/>
                <a:miter lim="800000"/>
                <a:headEnd/>
                <a:tailEnd/>
              </a:ln>
            </p:spPr>
            <p:txBody>
              <a:bodyPr/>
              <a:lstStyle/>
              <a:p>
                <a:endParaRPr lang="es-US">
                  <a:latin typeface="Calibri" pitchFamily="34" charset="0"/>
                </a:endParaRPr>
              </a:p>
            </p:txBody>
          </p:sp>
          <p:sp>
            <p:nvSpPr>
              <p:cNvPr id="113776" name="Rectangle 112"/>
              <p:cNvSpPr>
                <a:spLocks noChangeArrowheads="1"/>
              </p:cNvSpPr>
              <p:nvPr/>
            </p:nvSpPr>
            <p:spPr bwMode="auto">
              <a:xfrm>
                <a:off x="988" y="1395"/>
                <a:ext cx="21" cy="503"/>
              </a:xfrm>
              <a:prstGeom prst="rect">
                <a:avLst/>
              </a:prstGeom>
              <a:solidFill>
                <a:srgbClr val="42B75E"/>
              </a:solidFill>
              <a:ln w="9525">
                <a:noFill/>
                <a:miter lim="800000"/>
                <a:headEnd/>
                <a:tailEnd/>
              </a:ln>
            </p:spPr>
            <p:txBody>
              <a:bodyPr/>
              <a:lstStyle/>
              <a:p>
                <a:endParaRPr lang="es-US">
                  <a:latin typeface="Calibri" pitchFamily="34" charset="0"/>
                </a:endParaRPr>
              </a:p>
            </p:txBody>
          </p:sp>
          <p:sp>
            <p:nvSpPr>
              <p:cNvPr id="113777" name="Rectangle 113"/>
              <p:cNvSpPr>
                <a:spLocks noChangeArrowheads="1"/>
              </p:cNvSpPr>
              <p:nvPr/>
            </p:nvSpPr>
            <p:spPr bwMode="auto">
              <a:xfrm>
                <a:off x="998" y="1395"/>
                <a:ext cx="20" cy="503"/>
              </a:xfrm>
              <a:prstGeom prst="rect">
                <a:avLst/>
              </a:prstGeom>
              <a:solidFill>
                <a:srgbClr val="47BA66"/>
              </a:solidFill>
              <a:ln w="9525">
                <a:noFill/>
                <a:miter lim="800000"/>
                <a:headEnd/>
                <a:tailEnd/>
              </a:ln>
            </p:spPr>
            <p:txBody>
              <a:bodyPr/>
              <a:lstStyle/>
              <a:p>
                <a:endParaRPr lang="es-US">
                  <a:latin typeface="Calibri" pitchFamily="34" charset="0"/>
                </a:endParaRPr>
              </a:p>
            </p:txBody>
          </p:sp>
          <p:sp>
            <p:nvSpPr>
              <p:cNvPr id="113778" name="Rectangle 114"/>
              <p:cNvSpPr>
                <a:spLocks noChangeArrowheads="1"/>
              </p:cNvSpPr>
              <p:nvPr/>
            </p:nvSpPr>
            <p:spPr bwMode="auto">
              <a:xfrm>
                <a:off x="1007" y="1395"/>
                <a:ext cx="22" cy="503"/>
              </a:xfrm>
              <a:prstGeom prst="rect">
                <a:avLst/>
              </a:prstGeom>
              <a:solidFill>
                <a:srgbClr val="51BF6D"/>
              </a:solidFill>
              <a:ln w="9525">
                <a:noFill/>
                <a:miter lim="800000"/>
                <a:headEnd/>
                <a:tailEnd/>
              </a:ln>
            </p:spPr>
            <p:txBody>
              <a:bodyPr/>
              <a:lstStyle/>
              <a:p>
                <a:endParaRPr lang="es-US">
                  <a:latin typeface="Calibri" pitchFamily="34" charset="0"/>
                </a:endParaRPr>
              </a:p>
            </p:txBody>
          </p:sp>
          <p:sp>
            <p:nvSpPr>
              <p:cNvPr id="113779" name="Rectangle 115"/>
              <p:cNvSpPr>
                <a:spLocks noChangeArrowheads="1"/>
              </p:cNvSpPr>
              <p:nvPr/>
            </p:nvSpPr>
            <p:spPr bwMode="auto">
              <a:xfrm>
                <a:off x="1017" y="1395"/>
                <a:ext cx="22" cy="503"/>
              </a:xfrm>
              <a:prstGeom prst="rect">
                <a:avLst/>
              </a:prstGeom>
              <a:solidFill>
                <a:srgbClr val="59C172"/>
              </a:solidFill>
              <a:ln w="9525">
                <a:noFill/>
                <a:miter lim="800000"/>
                <a:headEnd/>
                <a:tailEnd/>
              </a:ln>
            </p:spPr>
            <p:txBody>
              <a:bodyPr/>
              <a:lstStyle/>
              <a:p>
                <a:endParaRPr lang="es-US">
                  <a:latin typeface="Calibri" pitchFamily="34" charset="0"/>
                </a:endParaRPr>
              </a:p>
            </p:txBody>
          </p:sp>
          <p:sp>
            <p:nvSpPr>
              <p:cNvPr id="113780" name="Rectangle 116"/>
              <p:cNvSpPr>
                <a:spLocks noChangeArrowheads="1"/>
              </p:cNvSpPr>
              <p:nvPr/>
            </p:nvSpPr>
            <p:spPr bwMode="auto">
              <a:xfrm>
                <a:off x="1026" y="1395"/>
                <a:ext cx="22" cy="503"/>
              </a:xfrm>
              <a:prstGeom prst="rect">
                <a:avLst/>
              </a:prstGeom>
              <a:solidFill>
                <a:srgbClr val="60C47A"/>
              </a:solidFill>
              <a:ln w="9525">
                <a:noFill/>
                <a:miter lim="800000"/>
                <a:headEnd/>
                <a:tailEnd/>
              </a:ln>
            </p:spPr>
            <p:txBody>
              <a:bodyPr/>
              <a:lstStyle/>
              <a:p>
                <a:endParaRPr lang="es-US">
                  <a:latin typeface="Calibri" pitchFamily="34" charset="0"/>
                </a:endParaRPr>
              </a:p>
            </p:txBody>
          </p:sp>
          <p:sp>
            <p:nvSpPr>
              <p:cNvPr id="113781" name="Rectangle 117"/>
              <p:cNvSpPr>
                <a:spLocks noChangeArrowheads="1"/>
              </p:cNvSpPr>
              <p:nvPr/>
            </p:nvSpPr>
            <p:spPr bwMode="auto">
              <a:xfrm>
                <a:off x="1036" y="1395"/>
                <a:ext cx="22" cy="503"/>
              </a:xfrm>
              <a:prstGeom prst="rect">
                <a:avLst/>
              </a:prstGeom>
              <a:solidFill>
                <a:srgbClr val="68C682"/>
              </a:solidFill>
              <a:ln w="9525">
                <a:noFill/>
                <a:miter lim="800000"/>
                <a:headEnd/>
                <a:tailEnd/>
              </a:ln>
            </p:spPr>
            <p:txBody>
              <a:bodyPr/>
              <a:lstStyle/>
              <a:p>
                <a:endParaRPr lang="es-US">
                  <a:latin typeface="Calibri" pitchFamily="34" charset="0"/>
                </a:endParaRPr>
              </a:p>
            </p:txBody>
          </p:sp>
          <p:sp>
            <p:nvSpPr>
              <p:cNvPr id="113782" name="Rectangle 118"/>
              <p:cNvSpPr>
                <a:spLocks noChangeArrowheads="1"/>
              </p:cNvSpPr>
              <p:nvPr/>
            </p:nvSpPr>
            <p:spPr bwMode="auto">
              <a:xfrm>
                <a:off x="1045" y="1395"/>
                <a:ext cx="22" cy="503"/>
              </a:xfrm>
              <a:prstGeom prst="rect">
                <a:avLst/>
              </a:prstGeom>
              <a:solidFill>
                <a:srgbClr val="70C987"/>
              </a:solidFill>
              <a:ln w="9525">
                <a:noFill/>
                <a:miter lim="800000"/>
                <a:headEnd/>
                <a:tailEnd/>
              </a:ln>
            </p:spPr>
            <p:txBody>
              <a:bodyPr/>
              <a:lstStyle/>
              <a:p>
                <a:endParaRPr lang="es-US">
                  <a:latin typeface="Calibri" pitchFamily="34" charset="0"/>
                </a:endParaRPr>
              </a:p>
            </p:txBody>
          </p:sp>
          <p:sp>
            <p:nvSpPr>
              <p:cNvPr id="113783" name="Rectangle 119"/>
              <p:cNvSpPr>
                <a:spLocks noChangeArrowheads="1"/>
              </p:cNvSpPr>
              <p:nvPr/>
            </p:nvSpPr>
            <p:spPr bwMode="auto">
              <a:xfrm>
                <a:off x="1055" y="1395"/>
                <a:ext cx="22" cy="503"/>
              </a:xfrm>
              <a:prstGeom prst="rect">
                <a:avLst/>
              </a:prstGeom>
              <a:solidFill>
                <a:srgbClr val="77CC8C"/>
              </a:solidFill>
              <a:ln w="9525">
                <a:noFill/>
                <a:miter lim="800000"/>
                <a:headEnd/>
                <a:tailEnd/>
              </a:ln>
            </p:spPr>
            <p:txBody>
              <a:bodyPr/>
              <a:lstStyle/>
              <a:p>
                <a:endParaRPr lang="es-US">
                  <a:latin typeface="Calibri" pitchFamily="34" charset="0"/>
                </a:endParaRPr>
              </a:p>
            </p:txBody>
          </p:sp>
          <p:sp>
            <p:nvSpPr>
              <p:cNvPr id="113784" name="Rectangle 120"/>
              <p:cNvSpPr>
                <a:spLocks noChangeArrowheads="1"/>
              </p:cNvSpPr>
              <p:nvPr/>
            </p:nvSpPr>
            <p:spPr bwMode="auto">
              <a:xfrm>
                <a:off x="1066" y="1395"/>
                <a:ext cx="20" cy="503"/>
              </a:xfrm>
              <a:prstGeom prst="rect">
                <a:avLst/>
              </a:prstGeom>
              <a:solidFill>
                <a:srgbClr val="82D196"/>
              </a:solidFill>
              <a:ln w="9525">
                <a:noFill/>
                <a:miter lim="800000"/>
                <a:headEnd/>
                <a:tailEnd/>
              </a:ln>
            </p:spPr>
            <p:txBody>
              <a:bodyPr/>
              <a:lstStyle/>
              <a:p>
                <a:endParaRPr lang="es-US">
                  <a:latin typeface="Calibri" pitchFamily="34" charset="0"/>
                </a:endParaRPr>
              </a:p>
            </p:txBody>
          </p:sp>
          <p:sp>
            <p:nvSpPr>
              <p:cNvPr id="113785" name="Rectangle 121"/>
              <p:cNvSpPr>
                <a:spLocks noChangeArrowheads="1"/>
              </p:cNvSpPr>
              <p:nvPr/>
            </p:nvSpPr>
            <p:spPr bwMode="auto">
              <a:xfrm>
                <a:off x="1075" y="1395"/>
                <a:ext cx="21" cy="503"/>
              </a:xfrm>
              <a:prstGeom prst="rect">
                <a:avLst/>
              </a:prstGeom>
              <a:solidFill>
                <a:srgbClr val="89D39B"/>
              </a:solidFill>
              <a:ln w="9525">
                <a:noFill/>
                <a:miter lim="800000"/>
                <a:headEnd/>
                <a:tailEnd/>
              </a:ln>
            </p:spPr>
            <p:txBody>
              <a:bodyPr/>
              <a:lstStyle/>
              <a:p>
                <a:endParaRPr lang="es-US">
                  <a:latin typeface="Calibri" pitchFamily="34" charset="0"/>
                </a:endParaRPr>
              </a:p>
            </p:txBody>
          </p:sp>
          <p:sp>
            <p:nvSpPr>
              <p:cNvPr id="113786" name="Rectangle 122"/>
              <p:cNvSpPr>
                <a:spLocks noChangeArrowheads="1"/>
              </p:cNvSpPr>
              <p:nvPr/>
            </p:nvSpPr>
            <p:spPr bwMode="auto">
              <a:xfrm>
                <a:off x="1085" y="1395"/>
                <a:ext cx="22" cy="503"/>
              </a:xfrm>
              <a:prstGeom prst="rect">
                <a:avLst/>
              </a:prstGeom>
              <a:solidFill>
                <a:srgbClr val="91D6A3"/>
              </a:solidFill>
              <a:ln w="9525">
                <a:noFill/>
                <a:miter lim="800000"/>
                <a:headEnd/>
                <a:tailEnd/>
              </a:ln>
            </p:spPr>
            <p:txBody>
              <a:bodyPr/>
              <a:lstStyle/>
              <a:p>
                <a:endParaRPr lang="es-US">
                  <a:latin typeface="Calibri" pitchFamily="34" charset="0"/>
                </a:endParaRPr>
              </a:p>
            </p:txBody>
          </p:sp>
          <p:sp>
            <p:nvSpPr>
              <p:cNvPr id="113787" name="Rectangle 123"/>
              <p:cNvSpPr>
                <a:spLocks noChangeArrowheads="1"/>
              </p:cNvSpPr>
              <p:nvPr/>
            </p:nvSpPr>
            <p:spPr bwMode="auto">
              <a:xfrm>
                <a:off x="1094" y="1395"/>
                <a:ext cx="22" cy="503"/>
              </a:xfrm>
              <a:prstGeom prst="rect">
                <a:avLst/>
              </a:prstGeom>
              <a:solidFill>
                <a:srgbClr val="99D8A8"/>
              </a:solidFill>
              <a:ln w="9525">
                <a:noFill/>
                <a:miter lim="800000"/>
                <a:headEnd/>
                <a:tailEnd/>
              </a:ln>
            </p:spPr>
            <p:txBody>
              <a:bodyPr/>
              <a:lstStyle/>
              <a:p>
                <a:endParaRPr lang="es-US">
                  <a:latin typeface="Calibri" pitchFamily="34" charset="0"/>
                </a:endParaRPr>
              </a:p>
            </p:txBody>
          </p:sp>
          <p:sp>
            <p:nvSpPr>
              <p:cNvPr id="113788" name="Rectangle 124"/>
              <p:cNvSpPr>
                <a:spLocks noChangeArrowheads="1"/>
              </p:cNvSpPr>
              <p:nvPr/>
            </p:nvSpPr>
            <p:spPr bwMode="auto">
              <a:xfrm>
                <a:off x="1103" y="1395"/>
                <a:ext cx="22" cy="503"/>
              </a:xfrm>
              <a:prstGeom prst="rect">
                <a:avLst/>
              </a:prstGeom>
              <a:solidFill>
                <a:srgbClr val="A0DBAF"/>
              </a:solidFill>
              <a:ln w="9525">
                <a:noFill/>
                <a:miter lim="800000"/>
                <a:headEnd/>
                <a:tailEnd/>
              </a:ln>
            </p:spPr>
            <p:txBody>
              <a:bodyPr/>
              <a:lstStyle/>
              <a:p>
                <a:endParaRPr lang="es-US">
                  <a:latin typeface="Calibri" pitchFamily="34" charset="0"/>
                </a:endParaRPr>
              </a:p>
            </p:txBody>
          </p:sp>
          <p:sp>
            <p:nvSpPr>
              <p:cNvPr id="113789" name="Rectangle 125"/>
              <p:cNvSpPr>
                <a:spLocks noChangeArrowheads="1"/>
              </p:cNvSpPr>
              <p:nvPr/>
            </p:nvSpPr>
            <p:spPr bwMode="auto">
              <a:xfrm>
                <a:off x="1113" y="1395"/>
                <a:ext cx="22" cy="503"/>
              </a:xfrm>
              <a:prstGeom prst="rect">
                <a:avLst/>
              </a:prstGeom>
              <a:solidFill>
                <a:srgbClr val="A8DDB5"/>
              </a:solidFill>
              <a:ln w="9525">
                <a:noFill/>
                <a:miter lim="800000"/>
                <a:headEnd/>
                <a:tailEnd/>
              </a:ln>
            </p:spPr>
            <p:txBody>
              <a:bodyPr/>
              <a:lstStyle/>
              <a:p>
                <a:endParaRPr lang="es-US">
                  <a:latin typeface="Calibri" pitchFamily="34" charset="0"/>
                </a:endParaRPr>
              </a:p>
            </p:txBody>
          </p:sp>
          <p:sp>
            <p:nvSpPr>
              <p:cNvPr id="113790" name="Rectangle 126"/>
              <p:cNvSpPr>
                <a:spLocks noChangeArrowheads="1"/>
              </p:cNvSpPr>
              <p:nvPr/>
            </p:nvSpPr>
            <p:spPr bwMode="auto">
              <a:xfrm>
                <a:off x="1122" y="1395"/>
                <a:ext cx="22" cy="503"/>
              </a:xfrm>
              <a:prstGeom prst="rect">
                <a:avLst/>
              </a:prstGeom>
              <a:solidFill>
                <a:srgbClr val="AFE0BA"/>
              </a:solidFill>
              <a:ln w="9525">
                <a:noFill/>
                <a:miter lim="800000"/>
                <a:headEnd/>
                <a:tailEnd/>
              </a:ln>
            </p:spPr>
            <p:txBody>
              <a:bodyPr/>
              <a:lstStyle/>
              <a:p>
                <a:endParaRPr lang="es-US">
                  <a:latin typeface="Calibri" pitchFamily="34" charset="0"/>
                </a:endParaRPr>
              </a:p>
            </p:txBody>
          </p:sp>
          <p:sp>
            <p:nvSpPr>
              <p:cNvPr id="113791" name="Rectangle 127"/>
              <p:cNvSpPr>
                <a:spLocks noChangeArrowheads="1"/>
              </p:cNvSpPr>
              <p:nvPr/>
            </p:nvSpPr>
            <p:spPr bwMode="auto">
              <a:xfrm>
                <a:off x="1133" y="1395"/>
                <a:ext cx="21" cy="503"/>
              </a:xfrm>
              <a:prstGeom prst="rect">
                <a:avLst/>
              </a:prstGeom>
              <a:solidFill>
                <a:srgbClr val="B7E2C1"/>
              </a:solidFill>
              <a:ln w="9525">
                <a:noFill/>
                <a:miter lim="800000"/>
                <a:headEnd/>
                <a:tailEnd/>
              </a:ln>
            </p:spPr>
            <p:txBody>
              <a:bodyPr/>
              <a:lstStyle/>
              <a:p>
                <a:endParaRPr lang="es-US">
                  <a:latin typeface="Calibri" pitchFamily="34" charset="0"/>
                </a:endParaRPr>
              </a:p>
            </p:txBody>
          </p:sp>
          <p:sp>
            <p:nvSpPr>
              <p:cNvPr id="113792" name="Rectangle 128"/>
              <p:cNvSpPr>
                <a:spLocks noChangeArrowheads="1"/>
              </p:cNvSpPr>
              <p:nvPr/>
            </p:nvSpPr>
            <p:spPr bwMode="auto">
              <a:xfrm>
                <a:off x="1143" y="1395"/>
                <a:ext cx="20" cy="503"/>
              </a:xfrm>
              <a:prstGeom prst="rect">
                <a:avLst/>
              </a:prstGeom>
              <a:solidFill>
                <a:srgbClr val="C1E8C9"/>
              </a:solidFill>
              <a:ln w="9525">
                <a:noFill/>
                <a:miter lim="800000"/>
                <a:headEnd/>
                <a:tailEnd/>
              </a:ln>
            </p:spPr>
            <p:txBody>
              <a:bodyPr/>
              <a:lstStyle/>
              <a:p>
                <a:endParaRPr lang="es-US">
                  <a:latin typeface="Calibri" pitchFamily="34" charset="0"/>
                </a:endParaRPr>
              </a:p>
            </p:txBody>
          </p:sp>
          <p:sp>
            <p:nvSpPr>
              <p:cNvPr id="113793" name="Rectangle 129"/>
              <p:cNvSpPr>
                <a:spLocks noChangeArrowheads="1"/>
              </p:cNvSpPr>
              <p:nvPr/>
            </p:nvSpPr>
            <p:spPr bwMode="auto">
              <a:xfrm>
                <a:off x="1152" y="1395"/>
                <a:ext cx="21" cy="503"/>
              </a:xfrm>
              <a:prstGeom prst="rect">
                <a:avLst/>
              </a:prstGeom>
              <a:solidFill>
                <a:srgbClr val="C6EAD1"/>
              </a:solidFill>
              <a:ln w="9525">
                <a:noFill/>
                <a:miter lim="800000"/>
                <a:headEnd/>
                <a:tailEnd/>
              </a:ln>
            </p:spPr>
            <p:txBody>
              <a:bodyPr/>
              <a:lstStyle/>
              <a:p>
                <a:endParaRPr lang="es-US">
                  <a:latin typeface="Calibri" pitchFamily="34" charset="0"/>
                </a:endParaRPr>
              </a:p>
            </p:txBody>
          </p:sp>
          <p:sp>
            <p:nvSpPr>
              <p:cNvPr id="113794" name="Rectangle 130"/>
              <p:cNvSpPr>
                <a:spLocks noChangeArrowheads="1"/>
              </p:cNvSpPr>
              <p:nvPr/>
            </p:nvSpPr>
            <p:spPr bwMode="auto">
              <a:xfrm>
                <a:off x="1162" y="1395"/>
                <a:ext cx="22" cy="503"/>
              </a:xfrm>
              <a:prstGeom prst="rect">
                <a:avLst/>
              </a:prstGeom>
              <a:solidFill>
                <a:srgbClr val="CEEDD6"/>
              </a:solidFill>
              <a:ln w="9525">
                <a:noFill/>
                <a:miter lim="800000"/>
                <a:headEnd/>
                <a:tailEnd/>
              </a:ln>
            </p:spPr>
            <p:txBody>
              <a:bodyPr/>
              <a:lstStyle/>
              <a:p>
                <a:endParaRPr lang="es-US">
                  <a:latin typeface="Calibri" pitchFamily="34" charset="0"/>
                </a:endParaRPr>
              </a:p>
            </p:txBody>
          </p:sp>
          <p:sp>
            <p:nvSpPr>
              <p:cNvPr id="113795" name="Rectangle 131"/>
              <p:cNvSpPr>
                <a:spLocks noChangeArrowheads="1"/>
              </p:cNvSpPr>
              <p:nvPr/>
            </p:nvSpPr>
            <p:spPr bwMode="auto">
              <a:xfrm>
                <a:off x="1171" y="1395"/>
                <a:ext cx="22" cy="503"/>
              </a:xfrm>
              <a:prstGeom prst="rect">
                <a:avLst/>
              </a:prstGeom>
              <a:solidFill>
                <a:srgbClr val="D6EFDD"/>
              </a:solidFill>
              <a:ln w="9525">
                <a:noFill/>
                <a:miter lim="800000"/>
                <a:headEnd/>
                <a:tailEnd/>
              </a:ln>
            </p:spPr>
            <p:txBody>
              <a:bodyPr/>
              <a:lstStyle/>
              <a:p>
                <a:endParaRPr lang="es-US">
                  <a:latin typeface="Calibri" pitchFamily="34" charset="0"/>
                </a:endParaRPr>
              </a:p>
            </p:txBody>
          </p:sp>
          <p:sp>
            <p:nvSpPr>
              <p:cNvPr id="113796" name="Rectangle 132"/>
              <p:cNvSpPr>
                <a:spLocks noChangeArrowheads="1"/>
              </p:cNvSpPr>
              <p:nvPr/>
            </p:nvSpPr>
            <p:spPr bwMode="auto">
              <a:xfrm>
                <a:off x="1181" y="1395"/>
                <a:ext cx="22" cy="503"/>
              </a:xfrm>
              <a:prstGeom prst="rect">
                <a:avLst/>
              </a:prstGeom>
              <a:solidFill>
                <a:srgbClr val="DDF2E2"/>
              </a:solidFill>
              <a:ln w="9525">
                <a:noFill/>
                <a:miter lim="800000"/>
                <a:headEnd/>
                <a:tailEnd/>
              </a:ln>
            </p:spPr>
            <p:txBody>
              <a:bodyPr/>
              <a:lstStyle/>
              <a:p>
                <a:endParaRPr lang="es-US">
                  <a:latin typeface="Calibri" pitchFamily="34" charset="0"/>
                </a:endParaRPr>
              </a:p>
            </p:txBody>
          </p:sp>
          <p:sp>
            <p:nvSpPr>
              <p:cNvPr id="113797" name="Rectangle 133"/>
              <p:cNvSpPr>
                <a:spLocks noChangeArrowheads="1"/>
              </p:cNvSpPr>
              <p:nvPr/>
            </p:nvSpPr>
            <p:spPr bwMode="auto">
              <a:xfrm>
                <a:off x="1190" y="1395"/>
                <a:ext cx="22" cy="503"/>
              </a:xfrm>
              <a:prstGeom prst="rect">
                <a:avLst/>
              </a:prstGeom>
              <a:solidFill>
                <a:srgbClr val="E5F4EA"/>
              </a:solidFill>
              <a:ln w="9525">
                <a:noFill/>
                <a:miter lim="800000"/>
                <a:headEnd/>
                <a:tailEnd/>
              </a:ln>
            </p:spPr>
            <p:txBody>
              <a:bodyPr/>
              <a:lstStyle/>
              <a:p>
                <a:endParaRPr lang="es-US">
                  <a:latin typeface="Calibri" pitchFamily="34" charset="0"/>
                </a:endParaRPr>
              </a:p>
            </p:txBody>
          </p:sp>
          <p:sp>
            <p:nvSpPr>
              <p:cNvPr id="113798" name="Rectangle 134"/>
              <p:cNvSpPr>
                <a:spLocks noChangeArrowheads="1"/>
              </p:cNvSpPr>
              <p:nvPr/>
            </p:nvSpPr>
            <p:spPr bwMode="auto">
              <a:xfrm>
                <a:off x="1200" y="1395"/>
                <a:ext cx="22" cy="503"/>
              </a:xfrm>
              <a:prstGeom prst="rect">
                <a:avLst/>
              </a:prstGeom>
              <a:solidFill>
                <a:srgbClr val="EFF9F2"/>
              </a:solidFill>
              <a:ln w="9525">
                <a:noFill/>
                <a:miter lim="800000"/>
                <a:headEnd/>
                <a:tailEnd/>
              </a:ln>
            </p:spPr>
            <p:txBody>
              <a:bodyPr/>
              <a:lstStyle/>
              <a:p>
                <a:endParaRPr lang="es-US">
                  <a:latin typeface="Calibri" pitchFamily="34" charset="0"/>
                </a:endParaRPr>
              </a:p>
            </p:txBody>
          </p:sp>
          <p:sp>
            <p:nvSpPr>
              <p:cNvPr id="113799" name="Rectangle 135"/>
              <p:cNvSpPr>
                <a:spLocks noChangeArrowheads="1"/>
              </p:cNvSpPr>
              <p:nvPr/>
            </p:nvSpPr>
            <p:spPr bwMode="auto">
              <a:xfrm>
                <a:off x="1211" y="1395"/>
                <a:ext cx="20" cy="503"/>
              </a:xfrm>
              <a:prstGeom prst="rect">
                <a:avLst/>
              </a:prstGeom>
              <a:solidFill>
                <a:srgbClr val="F7FCF7"/>
              </a:solidFill>
              <a:ln w="9525">
                <a:noFill/>
                <a:miter lim="800000"/>
                <a:headEnd/>
                <a:tailEnd/>
              </a:ln>
            </p:spPr>
            <p:txBody>
              <a:bodyPr/>
              <a:lstStyle/>
              <a:p>
                <a:endParaRPr lang="es-US">
                  <a:latin typeface="Calibri" pitchFamily="34" charset="0"/>
                </a:endParaRPr>
              </a:p>
            </p:txBody>
          </p:sp>
          <p:sp>
            <p:nvSpPr>
              <p:cNvPr id="113800" name="Rectangle 136"/>
              <p:cNvSpPr>
                <a:spLocks noChangeArrowheads="1"/>
              </p:cNvSpPr>
              <p:nvPr/>
            </p:nvSpPr>
            <p:spPr bwMode="auto">
              <a:xfrm>
                <a:off x="1888" y="1056"/>
                <a:ext cx="22" cy="262"/>
              </a:xfrm>
              <a:prstGeom prst="rect">
                <a:avLst/>
              </a:prstGeom>
              <a:solidFill>
                <a:srgbClr val="11A535"/>
              </a:solidFill>
              <a:ln w="9525">
                <a:noFill/>
                <a:miter lim="800000"/>
                <a:headEnd/>
                <a:tailEnd/>
              </a:ln>
            </p:spPr>
            <p:txBody>
              <a:bodyPr/>
              <a:lstStyle/>
              <a:p>
                <a:endParaRPr lang="es-US">
                  <a:latin typeface="Calibri" pitchFamily="34" charset="0"/>
                </a:endParaRPr>
              </a:p>
            </p:txBody>
          </p:sp>
          <p:sp>
            <p:nvSpPr>
              <p:cNvPr id="113801" name="Rectangle 137"/>
              <p:cNvSpPr>
                <a:spLocks noChangeArrowheads="1"/>
              </p:cNvSpPr>
              <p:nvPr/>
            </p:nvSpPr>
            <p:spPr bwMode="auto">
              <a:xfrm>
                <a:off x="1877" y="1056"/>
                <a:ext cx="20" cy="262"/>
              </a:xfrm>
              <a:prstGeom prst="rect">
                <a:avLst/>
              </a:prstGeom>
              <a:solidFill>
                <a:srgbClr val="19A83D"/>
              </a:solidFill>
              <a:ln w="9525">
                <a:noFill/>
                <a:miter lim="800000"/>
                <a:headEnd/>
                <a:tailEnd/>
              </a:ln>
            </p:spPr>
            <p:txBody>
              <a:bodyPr/>
              <a:lstStyle/>
              <a:p>
                <a:endParaRPr lang="es-US">
                  <a:latin typeface="Calibri" pitchFamily="34" charset="0"/>
                </a:endParaRPr>
              </a:p>
            </p:txBody>
          </p:sp>
          <p:sp>
            <p:nvSpPr>
              <p:cNvPr id="113802" name="Rectangle 138"/>
              <p:cNvSpPr>
                <a:spLocks noChangeArrowheads="1"/>
              </p:cNvSpPr>
              <p:nvPr/>
            </p:nvSpPr>
            <p:spPr bwMode="auto">
              <a:xfrm>
                <a:off x="1864" y="1056"/>
                <a:ext cx="22" cy="262"/>
              </a:xfrm>
              <a:prstGeom prst="rect">
                <a:avLst/>
              </a:prstGeom>
              <a:solidFill>
                <a:srgbClr val="21AA42"/>
              </a:solidFill>
              <a:ln w="9525">
                <a:noFill/>
                <a:miter lim="800000"/>
                <a:headEnd/>
                <a:tailEnd/>
              </a:ln>
            </p:spPr>
            <p:txBody>
              <a:bodyPr/>
              <a:lstStyle/>
              <a:p>
                <a:endParaRPr lang="es-US">
                  <a:latin typeface="Calibri" pitchFamily="34" charset="0"/>
                </a:endParaRPr>
              </a:p>
            </p:txBody>
          </p:sp>
          <p:sp>
            <p:nvSpPr>
              <p:cNvPr id="113803" name="Rectangle 139"/>
              <p:cNvSpPr>
                <a:spLocks noChangeArrowheads="1"/>
              </p:cNvSpPr>
              <p:nvPr/>
            </p:nvSpPr>
            <p:spPr bwMode="auto">
              <a:xfrm>
                <a:off x="1853" y="1056"/>
                <a:ext cx="22" cy="262"/>
              </a:xfrm>
              <a:prstGeom prst="rect">
                <a:avLst/>
              </a:prstGeom>
              <a:solidFill>
                <a:srgbClr val="2BAF4C"/>
              </a:solidFill>
              <a:ln w="9525">
                <a:noFill/>
                <a:miter lim="800000"/>
                <a:headEnd/>
                <a:tailEnd/>
              </a:ln>
            </p:spPr>
            <p:txBody>
              <a:bodyPr/>
              <a:lstStyle/>
              <a:p>
                <a:endParaRPr lang="es-US">
                  <a:latin typeface="Calibri" pitchFamily="34" charset="0"/>
                </a:endParaRPr>
              </a:p>
            </p:txBody>
          </p:sp>
          <p:sp>
            <p:nvSpPr>
              <p:cNvPr id="113804" name="Rectangle 140"/>
              <p:cNvSpPr>
                <a:spLocks noChangeArrowheads="1"/>
              </p:cNvSpPr>
              <p:nvPr/>
            </p:nvSpPr>
            <p:spPr bwMode="auto">
              <a:xfrm>
                <a:off x="1842" y="1056"/>
                <a:ext cx="21" cy="262"/>
              </a:xfrm>
              <a:prstGeom prst="rect">
                <a:avLst/>
              </a:prstGeom>
              <a:solidFill>
                <a:srgbClr val="33B251"/>
              </a:solidFill>
              <a:ln w="9525">
                <a:noFill/>
                <a:miter lim="800000"/>
                <a:headEnd/>
                <a:tailEnd/>
              </a:ln>
            </p:spPr>
            <p:txBody>
              <a:bodyPr/>
              <a:lstStyle/>
              <a:p>
                <a:endParaRPr lang="es-US">
                  <a:latin typeface="Calibri" pitchFamily="34" charset="0"/>
                </a:endParaRPr>
              </a:p>
            </p:txBody>
          </p:sp>
          <p:sp>
            <p:nvSpPr>
              <p:cNvPr id="113805" name="Rectangle 141"/>
              <p:cNvSpPr>
                <a:spLocks noChangeArrowheads="1"/>
              </p:cNvSpPr>
              <p:nvPr/>
            </p:nvSpPr>
            <p:spPr bwMode="auto">
              <a:xfrm>
                <a:off x="1830" y="1056"/>
                <a:ext cx="22" cy="262"/>
              </a:xfrm>
              <a:prstGeom prst="rect">
                <a:avLst/>
              </a:prstGeom>
              <a:solidFill>
                <a:srgbClr val="3AB559"/>
              </a:solidFill>
              <a:ln w="9525">
                <a:noFill/>
                <a:miter lim="800000"/>
                <a:headEnd/>
                <a:tailEnd/>
              </a:ln>
            </p:spPr>
            <p:txBody>
              <a:bodyPr/>
              <a:lstStyle/>
              <a:p>
                <a:endParaRPr lang="es-US">
                  <a:latin typeface="Calibri" pitchFamily="34" charset="0"/>
                </a:endParaRPr>
              </a:p>
            </p:txBody>
          </p:sp>
          <p:sp>
            <p:nvSpPr>
              <p:cNvPr id="113806" name="Rectangle 142"/>
              <p:cNvSpPr>
                <a:spLocks noChangeArrowheads="1"/>
              </p:cNvSpPr>
              <p:nvPr/>
            </p:nvSpPr>
            <p:spPr bwMode="auto">
              <a:xfrm>
                <a:off x="1819" y="1056"/>
                <a:ext cx="22" cy="262"/>
              </a:xfrm>
              <a:prstGeom prst="rect">
                <a:avLst/>
              </a:prstGeom>
              <a:solidFill>
                <a:srgbClr val="42B75E"/>
              </a:solidFill>
              <a:ln w="9525">
                <a:noFill/>
                <a:miter lim="800000"/>
                <a:headEnd/>
                <a:tailEnd/>
              </a:ln>
            </p:spPr>
            <p:txBody>
              <a:bodyPr/>
              <a:lstStyle/>
              <a:p>
                <a:endParaRPr lang="es-US">
                  <a:latin typeface="Calibri" pitchFamily="34" charset="0"/>
                </a:endParaRPr>
              </a:p>
            </p:txBody>
          </p:sp>
          <p:sp>
            <p:nvSpPr>
              <p:cNvPr id="113807" name="Rectangle 143"/>
              <p:cNvSpPr>
                <a:spLocks noChangeArrowheads="1"/>
              </p:cNvSpPr>
              <p:nvPr/>
            </p:nvSpPr>
            <p:spPr bwMode="auto">
              <a:xfrm>
                <a:off x="1808" y="1056"/>
                <a:ext cx="22" cy="262"/>
              </a:xfrm>
              <a:prstGeom prst="rect">
                <a:avLst/>
              </a:prstGeom>
              <a:solidFill>
                <a:srgbClr val="47BA66"/>
              </a:solidFill>
              <a:ln w="9525">
                <a:noFill/>
                <a:miter lim="800000"/>
                <a:headEnd/>
                <a:tailEnd/>
              </a:ln>
            </p:spPr>
            <p:txBody>
              <a:bodyPr/>
              <a:lstStyle/>
              <a:p>
                <a:endParaRPr lang="es-US">
                  <a:latin typeface="Calibri" pitchFamily="34" charset="0"/>
                </a:endParaRPr>
              </a:p>
            </p:txBody>
          </p:sp>
          <p:sp>
            <p:nvSpPr>
              <p:cNvPr id="113808" name="Rectangle 144"/>
              <p:cNvSpPr>
                <a:spLocks noChangeArrowheads="1"/>
              </p:cNvSpPr>
              <p:nvPr/>
            </p:nvSpPr>
            <p:spPr bwMode="auto">
              <a:xfrm>
                <a:off x="1797" y="1056"/>
                <a:ext cx="20" cy="262"/>
              </a:xfrm>
              <a:prstGeom prst="rect">
                <a:avLst/>
              </a:prstGeom>
              <a:solidFill>
                <a:srgbClr val="51BF6D"/>
              </a:solidFill>
              <a:ln w="9525">
                <a:noFill/>
                <a:miter lim="800000"/>
                <a:headEnd/>
                <a:tailEnd/>
              </a:ln>
            </p:spPr>
            <p:txBody>
              <a:bodyPr/>
              <a:lstStyle/>
              <a:p>
                <a:endParaRPr lang="es-US">
                  <a:latin typeface="Calibri" pitchFamily="34" charset="0"/>
                </a:endParaRPr>
              </a:p>
            </p:txBody>
          </p:sp>
          <p:sp>
            <p:nvSpPr>
              <p:cNvPr id="113809" name="Rectangle 145"/>
              <p:cNvSpPr>
                <a:spLocks noChangeArrowheads="1"/>
              </p:cNvSpPr>
              <p:nvPr/>
            </p:nvSpPr>
            <p:spPr bwMode="auto">
              <a:xfrm>
                <a:off x="1784" y="1056"/>
                <a:ext cx="22" cy="262"/>
              </a:xfrm>
              <a:prstGeom prst="rect">
                <a:avLst/>
              </a:prstGeom>
              <a:solidFill>
                <a:srgbClr val="59C172"/>
              </a:solidFill>
              <a:ln w="9525">
                <a:noFill/>
                <a:miter lim="800000"/>
                <a:headEnd/>
                <a:tailEnd/>
              </a:ln>
            </p:spPr>
            <p:txBody>
              <a:bodyPr/>
              <a:lstStyle/>
              <a:p>
                <a:endParaRPr lang="es-US">
                  <a:latin typeface="Calibri" pitchFamily="34" charset="0"/>
                </a:endParaRPr>
              </a:p>
            </p:txBody>
          </p:sp>
          <p:sp>
            <p:nvSpPr>
              <p:cNvPr id="113810" name="Rectangle 146"/>
              <p:cNvSpPr>
                <a:spLocks noChangeArrowheads="1"/>
              </p:cNvSpPr>
              <p:nvPr/>
            </p:nvSpPr>
            <p:spPr bwMode="auto">
              <a:xfrm>
                <a:off x="1773" y="1056"/>
                <a:ext cx="22" cy="262"/>
              </a:xfrm>
              <a:prstGeom prst="rect">
                <a:avLst/>
              </a:prstGeom>
              <a:solidFill>
                <a:srgbClr val="60C47A"/>
              </a:solidFill>
              <a:ln w="9525">
                <a:noFill/>
                <a:miter lim="800000"/>
                <a:headEnd/>
                <a:tailEnd/>
              </a:ln>
            </p:spPr>
            <p:txBody>
              <a:bodyPr/>
              <a:lstStyle/>
              <a:p>
                <a:endParaRPr lang="es-US">
                  <a:latin typeface="Calibri" pitchFamily="34" charset="0"/>
                </a:endParaRPr>
              </a:p>
            </p:txBody>
          </p:sp>
          <p:sp>
            <p:nvSpPr>
              <p:cNvPr id="113811" name="Rectangle 147"/>
              <p:cNvSpPr>
                <a:spLocks noChangeArrowheads="1"/>
              </p:cNvSpPr>
              <p:nvPr/>
            </p:nvSpPr>
            <p:spPr bwMode="auto">
              <a:xfrm>
                <a:off x="1762" y="1056"/>
                <a:ext cx="20" cy="262"/>
              </a:xfrm>
              <a:prstGeom prst="rect">
                <a:avLst/>
              </a:prstGeom>
              <a:solidFill>
                <a:srgbClr val="68C682"/>
              </a:solidFill>
              <a:ln w="9525">
                <a:noFill/>
                <a:miter lim="800000"/>
                <a:headEnd/>
                <a:tailEnd/>
              </a:ln>
            </p:spPr>
            <p:txBody>
              <a:bodyPr/>
              <a:lstStyle/>
              <a:p>
                <a:endParaRPr lang="es-US">
                  <a:latin typeface="Calibri" pitchFamily="34" charset="0"/>
                </a:endParaRPr>
              </a:p>
            </p:txBody>
          </p:sp>
          <p:sp>
            <p:nvSpPr>
              <p:cNvPr id="113812" name="Rectangle 148"/>
              <p:cNvSpPr>
                <a:spLocks noChangeArrowheads="1"/>
              </p:cNvSpPr>
              <p:nvPr/>
            </p:nvSpPr>
            <p:spPr bwMode="auto">
              <a:xfrm>
                <a:off x="1749" y="1056"/>
                <a:ext cx="22" cy="262"/>
              </a:xfrm>
              <a:prstGeom prst="rect">
                <a:avLst/>
              </a:prstGeom>
              <a:solidFill>
                <a:srgbClr val="70C987"/>
              </a:solidFill>
              <a:ln w="9525">
                <a:noFill/>
                <a:miter lim="800000"/>
                <a:headEnd/>
                <a:tailEnd/>
              </a:ln>
            </p:spPr>
            <p:txBody>
              <a:bodyPr/>
              <a:lstStyle/>
              <a:p>
                <a:endParaRPr lang="es-US">
                  <a:latin typeface="Calibri" pitchFamily="34" charset="0"/>
                </a:endParaRPr>
              </a:p>
            </p:txBody>
          </p:sp>
          <p:sp>
            <p:nvSpPr>
              <p:cNvPr id="113813" name="Rectangle 149"/>
              <p:cNvSpPr>
                <a:spLocks noChangeArrowheads="1"/>
              </p:cNvSpPr>
              <p:nvPr/>
            </p:nvSpPr>
            <p:spPr bwMode="auto">
              <a:xfrm>
                <a:off x="1738" y="1056"/>
                <a:ext cx="22" cy="262"/>
              </a:xfrm>
              <a:prstGeom prst="rect">
                <a:avLst/>
              </a:prstGeom>
              <a:solidFill>
                <a:srgbClr val="77CC8C"/>
              </a:solidFill>
              <a:ln w="9525">
                <a:noFill/>
                <a:miter lim="800000"/>
                <a:headEnd/>
                <a:tailEnd/>
              </a:ln>
            </p:spPr>
            <p:txBody>
              <a:bodyPr/>
              <a:lstStyle/>
              <a:p>
                <a:endParaRPr lang="es-US">
                  <a:latin typeface="Calibri" pitchFamily="34" charset="0"/>
                </a:endParaRPr>
              </a:p>
            </p:txBody>
          </p:sp>
          <p:sp>
            <p:nvSpPr>
              <p:cNvPr id="113814" name="Rectangle 150"/>
              <p:cNvSpPr>
                <a:spLocks noChangeArrowheads="1"/>
              </p:cNvSpPr>
              <p:nvPr/>
            </p:nvSpPr>
            <p:spPr bwMode="auto">
              <a:xfrm>
                <a:off x="1727" y="1056"/>
                <a:ext cx="22" cy="262"/>
              </a:xfrm>
              <a:prstGeom prst="rect">
                <a:avLst/>
              </a:prstGeom>
              <a:solidFill>
                <a:srgbClr val="82D196"/>
              </a:solidFill>
              <a:ln w="9525">
                <a:noFill/>
                <a:miter lim="800000"/>
                <a:headEnd/>
                <a:tailEnd/>
              </a:ln>
            </p:spPr>
            <p:txBody>
              <a:bodyPr/>
              <a:lstStyle/>
              <a:p>
                <a:endParaRPr lang="es-US">
                  <a:latin typeface="Calibri" pitchFamily="34" charset="0"/>
                </a:endParaRPr>
              </a:p>
            </p:txBody>
          </p:sp>
          <p:sp>
            <p:nvSpPr>
              <p:cNvPr id="113815" name="Rectangle 151"/>
              <p:cNvSpPr>
                <a:spLocks noChangeArrowheads="1"/>
              </p:cNvSpPr>
              <p:nvPr/>
            </p:nvSpPr>
            <p:spPr bwMode="auto">
              <a:xfrm>
                <a:off x="1716" y="1056"/>
                <a:ext cx="21" cy="262"/>
              </a:xfrm>
              <a:prstGeom prst="rect">
                <a:avLst/>
              </a:prstGeom>
              <a:solidFill>
                <a:srgbClr val="89D39B"/>
              </a:solidFill>
              <a:ln w="9525">
                <a:noFill/>
                <a:miter lim="800000"/>
                <a:headEnd/>
                <a:tailEnd/>
              </a:ln>
            </p:spPr>
            <p:txBody>
              <a:bodyPr/>
              <a:lstStyle/>
              <a:p>
                <a:endParaRPr lang="es-US">
                  <a:latin typeface="Calibri" pitchFamily="34" charset="0"/>
                </a:endParaRPr>
              </a:p>
            </p:txBody>
          </p:sp>
          <p:sp>
            <p:nvSpPr>
              <p:cNvPr id="113816" name="Rectangle 152"/>
              <p:cNvSpPr>
                <a:spLocks noChangeArrowheads="1"/>
              </p:cNvSpPr>
              <p:nvPr/>
            </p:nvSpPr>
            <p:spPr bwMode="auto">
              <a:xfrm>
                <a:off x="1704" y="1056"/>
                <a:ext cx="22" cy="262"/>
              </a:xfrm>
              <a:prstGeom prst="rect">
                <a:avLst/>
              </a:prstGeom>
              <a:solidFill>
                <a:srgbClr val="91D6A3"/>
              </a:solidFill>
              <a:ln w="9525">
                <a:noFill/>
                <a:miter lim="800000"/>
                <a:headEnd/>
                <a:tailEnd/>
              </a:ln>
            </p:spPr>
            <p:txBody>
              <a:bodyPr/>
              <a:lstStyle/>
              <a:p>
                <a:endParaRPr lang="es-US">
                  <a:latin typeface="Calibri" pitchFamily="34" charset="0"/>
                </a:endParaRPr>
              </a:p>
            </p:txBody>
          </p:sp>
          <p:sp>
            <p:nvSpPr>
              <p:cNvPr id="113817" name="Rectangle 153"/>
              <p:cNvSpPr>
                <a:spLocks noChangeArrowheads="1"/>
              </p:cNvSpPr>
              <p:nvPr/>
            </p:nvSpPr>
            <p:spPr bwMode="auto">
              <a:xfrm>
                <a:off x="1693" y="1056"/>
                <a:ext cx="22" cy="262"/>
              </a:xfrm>
              <a:prstGeom prst="rect">
                <a:avLst/>
              </a:prstGeom>
              <a:solidFill>
                <a:srgbClr val="99D8A8"/>
              </a:solidFill>
              <a:ln w="9525">
                <a:noFill/>
                <a:miter lim="800000"/>
                <a:headEnd/>
                <a:tailEnd/>
              </a:ln>
            </p:spPr>
            <p:txBody>
              <a:bodyPr/>
              <a:lstStyle/>
              <a:p>
                <a:endParaRPr lang="es-US">
                  <a:latin typeface="Calibri" pitchFamily="34" charset="0"/>
                </a:endParaRPr>
              </a:p>
            </p:txBody>
          </p:sp>
          <p:sp>
            <p:nvSpPr>
              <p:cNvPr id="113818" name="Rectangle 154"/>
              <p:cNvSpPr>
                <a:spLocks noChangeArrowheads="1"/>
              </p:cNvSpPr>
              <p:nvPr/>
            </p:nvSpPr>
            <p:spPr bwMode="auto">
              <a:xfrm>
                <a:off x="1682" y="1056"/>
                <a:ext cx="20" cy="262"/>
              </a:xfrm>
              <a:prstGeom prst="rect">
                <a:avLst/>
              </a:prstGeom>
              <a:solidFill>
                <a:srgbClr val="A0DBAF"/>
              </a:solidFill>
              <a:ln w="9525">
                <a:noFill/>
                <a:miter lim="800000"/>
                <a:headEnd/>
                <a:tailEnd/>
              </a:ln>
            </p:spPr>
            <p:txBody>
              <a:bodyPr/>
              <a:lstStyle/>
              <a:p>
                <a:endParaRPr lang="es-US">
                  <a:latin typeface="Calibri" pitchFamily="34" charset="0"/>
                </a:endParaRPr>
              </a:p>
            </p:txBody>
          </p:sp>
          <p:sp>
            <p:nvSpPr>
              <p:cNvPr id="113819" name="Rectangle 155"/>
              <p:cNvSpPr>
                <a:spLocks noChangeArrowheads="1"/>
              </p:cNvSpPr>
              <p:nvPr/>
            </p:nvSpPr>
            <p:spPr bwMode="auto">
              <a:xfrm>
                <a:off x="1669" y="1056"/>
                <a:ext cx="22" cy="262"/>
              </a:xfrm>
              <a:prstGeom prst="rect">
                <a:avLst/>
              </a:prstGeom>
              <a:solidFill>
                <a:srgbClr val="A8DDB5"/>
              </a:solidFill>
              <a:ln w="9525">
                <a:noFill/>
                <a:miter lim="800000"/>
                <a:headEnd/>
                <a:tailEnd/>
              </a:ln>
            </p:spPr>
            <p:txBody>
              <a:bodyPr/>
              <a:lstStyle/>
              <a:p>
                <a:endParaRPr lang="es-US">
                  <a:latin typeface="Calibri" pitchFamily="34" charset="0"/>
                </a:endParaRPr>
              </a:p>
            </p:txBody>
          </p:sp>
          <p:sp>
            <p:nvSpPr>
              <p:cNvPr id="113820" name="Rectangle 156"/>
              <p:cNvSpPr>
                <a:spLocks noChangeArrowheads="1"/>
              </p:cNvSpPr>
              <p:nvPr/>
            </p:nvSpPr>
            <p:spPr bwMode="auto">
              <a:xfrm>
                <a:off x="1658" y="1056"/>
                <a:ext cx="22" cy="262"/>
              </a:xfrm>
              <a:prstGeom prst="rect">
                <a:avLst/>
              </a:prstGeom>
              <a:solidFill>
                <a:srgbClr val="AFE0BA"/>
              </a:solidFill>
              <a:ln w="9525">
                <a:noFill/>
                <a:miter lim="800000"/>
                <a:headEnd/>
                <a:tailEnd/>
              </a:ln>
            </p:spPr>
            <p:txBody>
              <a:bodyPr/>
              <a:lstStyle/>
              <a:p>
                <a:endParaRPr lang="es-US">
                  <a:latin typeface="Calibri" pitchFamily="34" charset="0"/>
                </a:endParaRPr>
              </a:p>
            </p:txBody>
          </p:sp>
          <p:sp>
            <p:nvSpPr>
              <p:cNvPr id="113821" name="Rectangle 157"/>
              <p:cNvSpPr>
                <a:spLocks noChangeArrowheads="1"/>
              </p:cNvSpPr>
              <p:nvPr/>
            </p:nvSpPr>
            <p:spPr bwMode="auto">
              <a:xfrm>
                <a:off x="1647" y="1056"/>
                <a:ext cx="22" cy="262"/>
              </a:xfrm>
              <a:prstGeom prst="rect">
                <a:avLst/>
              </a:prstGeom>
              <a:solidFill>
                <a:srgbClr val="B7E2C1"/>
              </a:solidFill>
              <a:ln w="9525">
                <a:noFill/>
                <a:miter lim="800000"/>
                <a:headEnd/>
                <a:tailEnd/>
              </a:ln>
            </p:spPr>
            <p:txBody>
              <a:bodyPr/>
              <a:lstStyle/>
              <a:p>
                <a:endParaRPr lang="es-US">
                  <a:latin typeface="Calibri" pitchFamily="34" charset="0"/>
                </a:endParaRPr>
              </a:p>
            </p:txBody>
          </p:sp>
          <p:sp>
            <p:nvSpPr>
              <p:cNvPr id="113822" name="Rectangle 158"/>
              <p:cNvSpPr>
                <a:spLocks noChangeArrowheads="1"/>
              </p:cNvSpPr>
              <p:nvPr/>
            </p:nvSpPr>
            <p:spPr bwMode="auto">
              <a:xfrm>
                <a:off x="1636" y="1056"/>
                <a:ext cx="20" cy="262"/>
              </a:xfrm>
              <a:prstGeom prst="rect">
                <a:avLst/>
              </a:prstGeom>
              <a:solidFill>
                <a:srgbClr val="C1E8C9"/>
              </a:solidFill>
              <a:ln w="9525">
                <a:noFill/>
                <a:miter lim="800000"/>
                <a:headEnd/>
                <a:tailEnd/>
              </a:ln>
            </p:spPr>
            <p:txBody>
              <a:bodyPr/>
              <a:lstStyle/>
              <a:p>
                <a:endParaRPr lang="es-US">
                  <a:latin typeface="Calibri" pitchFamily="34" charset="0"/>
                </a:endParaRPr>
              </a:p>
            </p:txBody>
          </p:sp>
          <p:sp>
            <p:nvSpPr>
              <p:cNvPr id="113823" name="Rectangle 159"/>
              <p:cNvSpPr>
                <a:spLocks noChangeArrowheads="1"/>
              </p:cNvSpPr>
              <p:nvPr/>
            </p:nvSpPr>
            <p:spPr bwMode="auto">
              <a:xfrm>
                <a:off x="1623" y="1056"/>
                <a:ext cx="22" cy="262"/>
              </a:xfrm>
              <a:prstGeom prst="rect">
                <a:avLst/>
              </a:prstGeom>
              <a:solidFill>
                <a:srgbClr val="C6EAD1"/>
              </a:solidFill>
              <a:ln w="9525">
                <a:noFill/>
                <a:miter lim="800000"/>
                <a:headEnd/>
                <a:tailEnd/>
              </a:ln>
            </p:spPr>
            <p:txBody>
              <a:bodyPr/>
              <a:lstStyle/>
              <a:p>
                <a:endParaRPr lang="es-US">
                  <a:latin typeface="Calibri" pitchFamily="34" charset="0"/>
                </a:endParaRPr>
              </a:p>
            </p:txBody>
          </p:sp>
          <p:sp>
            <p:nvSpPr>
              <p:cNvPr id="113824" name="Rectangle 160"/>
              <p:cNvSpPr>
                <a:spLocks noChangeArrowheads="1"/>
              </p:cNvSpPr>
              <p:nvPr/>
            </p:nvSpPr>
            <p:spPr bwMode="auto">
              <a:xfrm>
                <a:off x="1612" y="1056"/>
                <a:ext cx="22" cy="262"/>
              </a:xfrm>
              <a:prstGeom prst="rect">
                <a:avLst/>
              </a:prstGeom>
              <a:solidFill>
                <a:srgbClr val="CEEDD6"/>
              </a:solidFill>
              <a:ln w="9525">
                <a:noFill/>
                <a:miter lim="800000"/>
                <a:headEnd/>
                <a:tailEnd/>
              </a:ln>
            </p:spPr>
            <p:txBody>
              <a:bodyPr/>
              <a:lstStyle/>
              <a:p>
                <a:endParaRPr lang="es-US">
                  <a:latin typeface="Calibri" pitchFamily="34" charset="0"/>
                </a:endParaRPr>
              </a:p>
            </p:txBody>
          </p:sp>
          <p:sp>
            <p:nvSpPr>
              <p:cNvPr id="113825" name="Rectangle 161"/>
              <p:cNvSpPr>
                <a:spLocks noChangeArrowheads="1"/>
              </p:cNvSpPr>
              <p:nvPr/>
            </p:nvSpPr>
            <p:spPr bwMode="auto">
              <a:xfrm>
                <a:off x="1601" y="1056"/>
                <a:ext cx="21" cy="262"/>
              </a:xfrm>
              <a:prstGeom prst="rect">
                <a:avLst/>
              </a:prstGeom>
              <a:solidFill>
                <a:srgbClr val="D6EFDD"/>
              </a:solidFill>
              <a:ln w="9525">
                <a:noFill/>
                <a:miter lim="800000"/>
                <a:headEnd/>
                <a:tailEnd/>
              </a:ln>
            </p:spPr>
            <p:txBody>
              <a:bodyPr/>
              <a:lstStyle/>
              <a:p>
                <a:endParaRPr lang="es-US">
                  <a:latin typeface="Calibri" pitchFamily="34" charset="0"/>
                </a:endParaRPr>
              </a:p>
            </p:txBody>
          </p:sp>
          <p:sp>
            <p:nvSpPr>
              <p:cNvPr id="113826" name="Rectangle 162"/>
              <p:cNvSpPr>
                <a:spLocks noChangeArrowheads="1"/>
              </p:cNvSpPr>
              <p:nvPr/>
            </p:nvSpPr>
            <p:spPr bwMode="auto">
              <a:xfrm>
                <a:off x="1589" y="1056"/>
                <a:ext cx="22" cy="262"/>
              </a:xfrm>
              <a:prstGeom prst="rect">
                <a:avLst/>
              </a:prstGeom>
              <a:solidFill>
                <a:srgbClr val="DDF2E2"/>
              </a:solidFill>
              <a:ln w="9525">
                <a:noFill/>
                <a:miter lim="800000"/>
                <a:headEnd/>
                <a:tailEnd/>
              </a:ln>
            </p:spPr>
            <p:txBody>
              <a:bodyPr/>
              <a:lstStyle/>
              <a:p>
                <a:endParaRPr lang="es-US">
                  <a:latin typeface="Calibri" pitchFamily="34" charset="0"/>
                </a:endParaRPr>
              </a:p>
            </p:txBody>
          </p:sp>
          <p:sp>
            <p:nvSpPr>
              <p:cNvPr id="113827" name="Rectangle 163"/>
              <p:cNvSpPr>
                <a:spLocks noChangeArrowheads="1"/>
              </p:cNvSpPr>
              <p:nvPr/>
            </p:nvSpPr>
            <p:spPr bwMode="auto">
              <a:xfrm>
                <a:off x="1578" y="1056"/>
                <a:ext cx="22" cy="262"/>
              </a:xfrm>
              <a:prstGeom prst="rect">
                <a:avLst/>
              </a:prstGeom>
              <a:solidFill>
                <a:srgbClr val="E5F4EA"/>
              </a:solidFill>
              <a:ln w="9525">
                <a:noFill/>
                <a:miter lim="800000"/>
                <a:headEnd/>
                <a:tailEnd/>
              </a:ln>
            </p:spPr>
            <p:txBody>
              <a:bodyPr/>
              <a:lstStyle/>
              <a:p>
                <a:endParaRPr lang="es-US">
                  <a:latin typeface="Calibri" pitchFamily="34" charset="0"/>
                </a:endParaRPr>
              </a:p>
            </p:txBody>
          </p:sp>
          <p:sp>
            <p:nvSpPr>
              <p:cNvPr id="113828" name="Rectangle 164"/>
              <p:cNvSpPr>
                <a:spLocks noChangeArrowheads="1"/>
              </p:cNvSpPr>
              <p:nvPr/>
            </p:nvSpPr>
            <p:spPr bwMode="auto">
              <a:xfrm>
                <a:off x="1567" y="1056"/>
                <a:ext cx="22" cy="262"/>
              </a:xfrm>
              <a:prstGeom prst="rect">
                <a:avLst/>
              </a:prstGeom>
              <a:solidFill>
                <a:srgbClr val="EFF9F2"/>
              </a:solidFill>
              <a:ln w="9525">
                <a:noFill/>
                <a:miter lim="800000"/>
                <a:headEnd/>
                <a:tailEnd/>
              </a:ln>
            </p:spPr>
            <p:txBody>
              <a:bodyPr/>
              <a:lstStyle/>
              <a:p>
                <a:endParaRPr lang="es-US">
                  <a:latin typeface="Calibri" pitchFamily="34" charset="0"/>
                </a:endParaRPr>
              </a:p>
            </p:txBody>
          </p:sp>
          <p:sp>
            <p:nvSpPr>
              <p:cNvPr id="113829" name="Rectangle 165"/>
              <p:cNvSpPr>
                <a:spLocks noChangeArrowheads="1"/>
              </p:cNvSpPr>
              <p:nvPr/>
            </p:nvSpPr>
            <p:spPr bwMode="auto">
              <a:xfrm>
                <a:off x="1556" y="1056"/>
                <a:ext cx="20" cy="262"/>
              </a:xfrm>
              <a:prstGeom prst="rect">
                <a:avLst/>
              </a:prstGeom>
              <a:solidFill>
                <a:srgbClr val="F7FCF7"/>
              </a:solidFill>
              <a:ln w="9525">
                <a:noFill/>
                <a:miter lim="800000"/>
                <a:headEnd/>
                <a:tailEnd/>
              </a:ln>
            </p:spPr>
            <p:txBody>
              <a:bodyPr/>
              <a:lstStyle/>
              <a:p>
                <a:endParaRPr lang="es-US">
                  <a:latin typeface="Calibri" pitchFamily="34" charset="0"/>
                </a:endParaRPr>
              </a:p>
            </p:txBody>
          </p:sp>
          <p:sp>
            <p:nvSpPr>
              <p:cNvPr id="113830" name="Rectangle 166"/>
              <p:cNvSpPr>
                <a:spLocks noChangeArrowheads="1"/>
              </p:cNvSpPr>
              <p:nvPr/>
            </p:nvSpPr>
            <p:spPr bwMode="auto">
              <a:xfrm>
                <a:off x="1833" y="1395"/>
                <a:ext cx="22" cy="503"/>
              </a:xfrm>
              <a:prstGeom prst="rect">
                <a:avLst/>
              </a:prstGeom>
              <a:solidFill>
                <a:srgbClr val="11A535"/>
              </a:solidFill>
              <a:ln w="9525">
                <a:noFill/>
                <a:miter lim="800000"/>
                <a:headEnd/>
                <a:tailEnd/>
              </a:ln>
            </p:spPr>
            <p:txBody>
              <a:bodyPr/>
              <a:lstStyle/>
              <a:p>
                <a:endParaRPr lang="es-US">
                  <a:latin typeface="Calibri" pitchFamily="34" charset="0"/>
                </a:endParaRPr>
              </a:p>
            </p:txBody>
          </p:sp>
          <p:sp>
            <p:nvSpPr>
              <p:cNvPr id="113831" name="Rectangle 167"/>
              <p:cNvSpPr>
                <a:spLocks noChangeArrowheads="1"/>
              </p:cNvSpPr>
              <p:nvPr/>
            </p:nvSpPr>
            <p:spPr bwMode="auto">
              <a:xfrm>
                <a:off x="1823" y="1395"/>
                <a:ext cx="22" cy="503"/>
              </a:xfrm>
              <a:prstGeom prst="rect">
                <a:avLst/>
              </a:prstGeom>
              <a:solidFill>
                <a:srgbClr val="19A83D"/>
              </a:solidFill>
              <a:ln w="9525">
                <a:noFill/>
                <a:miter lim="800000"/>
                <a:headEnd/>
                <a:tailEnd/>
              </a:ln>
            </p:spPr>
            <p:txBody>
              <a:bodyPr/>
              <a:lstStyle/>
              <a:p>
                <a:endParaRPr lang="es-US">
                  <a:latin typeface="Calibri" pitchFamily="34" charset="0"/>
                </a:endParaRPr>
              </a:p>
            </p:txBody>
          </p:sp>
          <p:sp>
            <p:nvSpPr>
              <p:cNvPr id="113832" name="Rectangle 168"/>
              <p:cNvSpPr>
                <a:spLocks noChangeArrowheads="1"/>
              </p:cNvSpPr>
              <p:nvPr/>
            </p:nvSpPr>
            <p:spPr bwMode="auto">
              <a:xfrm>
                <a:off x="1814" y="1395"/>
                <a:ext cx="22" cy="503"/>
              </a:xfrm>
              <a:prstGeom prst="rect">
                <a:avLst/>
              </a:prstGeom>
              <a:solidFill>
                <a:srgbClr val="21AA42"/>
              </a:solidFill>
              <a:ln w="9525">
                <a:noFill/>
                <a:miter lim="800000"/>
                <a:headEnd/>
                <a:tailEnd/>
              </a:ln>
            </p:spPr>
            <p:txBody>
              <a:bodyPr/>
              <a:lstStyle/>
              <a:p>
                <a:endParaRPr lang="es-US">
                  <a:latin typeface="Calibri" pitchFamily="34" charset="0"/>
                </a:endParaRPr>
              </a:p>
            </p:txBody>
          </p:sp>
          <p:sp>
            <p:nvSpPr>
              <p:cNvPr id="113833" name="Rectangle 169"/>
              <p:cNvSpPr>
                <a:spLocks noChangeArrowheads="1"/>
              </p:cNvSpPr>
              <p:nvPr/>
            </p:nvSpPr>
            <p:spPr bwMode="auto">
              <a:xfrm>
                <a:off x="1804" y="1395"/>
                <a:ext cx="21" cy="503"/>
              </a:xfrm>
              <a:prstGeom prst="rect">
                <a:avLst/>
              </a:prstGeom>
              <a:solidFill>
                <a:srgbClr val="2BAF4C"/>
              </a:solidFill>
              <a:ln w="9525">
                <a:noFill/>
                <a:miter lim="800000"/>
                <a:headEnd/>
                <a:tailEnd/>
              </a:ln>
            </p:spPr>
            <p:txBody>
              <a:bodyPr/>
              <a:lstStyle/>
              <a:p>
                <a:endParaRPr lang="es-US">
                  <a:latin typeface="Calibri" pitchFamily="34" charset="0"/>
                </a:endParaRPr>
              </a:p>
            </p:txBody>
          </p:sp>
          <p:sp>
            <p:nvSpPr>
              <p:cNvPr id="113834" name="Rectangle 170"/>
              <p:cNvSpPr>
                <a:spLocks noChangeArrowheads="1"/>
              </p:cNvSpPr>
              <p:nvPr/>
            </p:nvSpPr>
            <p:spPr bwMode="auto">
              <a:xfrm>
                <a:off x="1795" y="1395"/>
                <a:ext cx="20" cy="503"/>
              </a:xfrm>
              <a:prstGeom prst="rect">
                <a:avLst/>
              </a:prstGeom>
              <a:solidFill>
                <a:srgbClr val="33B251"/>
              </a:solidFill>
              <a:ln w="9525">
                <a:noFill/>
                <a:miter lim="800000"/>
                <a:headEnd/>
                <a:tailEnd/>
              </a:ln>
            </p:spPr>
            <p:txBody>
              <a:bodyPr/>
              <a:lstStyle/>
              <a:p>
                <a:endParaRPr lang="es-US">
                  <a:latin typeface="Calibri" pitchFamily="34" charset="0"/>
                </a:endParaRPr>
              </a:p>
            </p:txBody>
          </p:sp>
          <p:sp>
            <p:nvSpPr>
              <p:cNvPr id="113835" name="Rectangle 171"/>
              <p:cNvSpPr>
                <a:spLocks noChangeArrowheads="1"/>
              </p:cNvSpPr>
              <p:nvPr/>
            </p:nvSpPr>
            <p:spPr bwMode="auto">
              <a:xfrm>
                <a:off x="1784" y="1395"/>
                <a:ext cx="22" cy="503"/>
              </a:xfrm>
              <a:prstGeom prst="rect">
                <a:avLst/>
              </a:prstGeom>
              <a:solidFill>
                <a:srgbClr val="3AB559"/>
              </a:solidFill>
              <a:ln w="9525">
                <a:noFill/>
                <a:miter lim="800000"/>
                <a:headEnd/>
                <a:tailEnd/>
              </a:ln>
            </p:spPr>
            <p:txBody>
              <a:bodyPr/>
              <a:lstStyle/>
              <a:p>
                <a:endParaRPr lang="es-US">
                  <a:latin typeface="Calibri" pitchFamily="34" charset="0"/>
                </a:endParaRPr>
              </a:p>
            </p:txBody>
          </p:sp>
          <p:sp>
            <p:nvSpPr>
              <p:cNvPr id="113836" name="Rectangle 172"/>
              <p:cNvSpPr>
                <a:spLocks noChangeArrowheads="1"/>
              </p:cNvSpPr>
              <p:nvPr/>
            </p:nvSpPr>
            <p:spPr bwMode="auto">
              <a:xfrm>
                <a:off x="1775" y="1395"/>
                <a:ext cx="22" cy="503"/>
              </a:xfrm>
              <a:prstGeom prst="rect">
                <a:avLst/>
              </a:prstGeom>
              <a:solidFill>
                <a:srgbClr val="42B75E"/>
              </a:solidFill>
              <a:ln w="9525">
                <a:noFill/>
                <a:miter lim="800000"/>
                <a:headEnd/>
                <a:tailEnd/>
              </a:ln>
            </p:spPr>
            <p:txBody>
              <a:bodyPr/>
              <a:lstStyle/>
              <a:p>
                <a:endParaRPr lang="es-US">
                  <a:latin typeface="Calibri" pitchFamily="34" charset="0"/>
                </a:endParaRPr>
              </a:p>
            </p:txBody>
          </p:sp>
          <p:sp>
            <p:nvSpPr>
              <p:cNvPr id="113837" name="Rectangle 173"/>
              <p:cNvSpPr>
                <a:spLocks noChangeArrowheads="1"/>
              </p:cNvSpPr>
              <p:nvPr/>
            </p:nvSpPr>
            <p:spPr bwMode="auto">
              <a:xfrm>
                <a:off x="1765" y="1395"/>
                <a:ext cx="22" cy="503"/>
              </a:xfrm>
              <a:prstGeom prst="rect">
                <a:avLst/>
              </a:prstGeom>
              <a:solidFill>
                <a:srgbClr val="47BA66"/>
              </a:solidFill>
              <a:ln w="9525">
                <a:noFill/>
                <a:miter lim="800000"/>
                <a:headEnd/>
                <a:tailEnd/>
              </a:ln>
            </p:spPr>
            <p:txBody>
              <a:bodyPr/>
              <a:lstStyle/>
              <a:p>
                <a:endParaRPr lang="es-US">
                  <a:latin typeface="Calibri" pitchFamily="34" charset="0"/>
                </a:endParaRPr>
              </a:p>
            </p:txBody>
          </p:sp>
          <p:sp>
            <p:nvSpPr>
              <p:cNvPr id="113838" name="Rectangle 174"/>
              <p:cNvSpPr>
                <a:spLocks noChangeArrowheads="1"/>
              </p:cNvSpPr>
              <p:nvPr/>
            </p:nvSpPr>
            <p:spPr bwMode="auto">
              <a:xfrm>
                <a:off x="1756" y="1395"/>
                <a:ext cx="22" cy="503"/>
              </a:xfrm>
              <a:prstGeom prst="rect">
                <a:avLst/>
              </a:prstGeom>
              <a:solidFill>
                <a:srgbClr val="51BF6D"/>
              </a:solidFill>
              <a:ln w="9525">
                <a:noFill/>
                <a:miter lim="800000"/>
                <a:headEnd/>
                <a:tailEnd/>
              </a:ln>
            </p:spPr>
            <p:txBody>
              <a:bodyPr/>
              <a:lstStyle/>
              <a:p>
                <a:endParaRPr lang="es-US">
                  <a:latin typeface="Calibri" pitchFamily="34" charset="0"/>
                </a:endParaRPr>
              </a:p>
            </p:txBody>
          </p:sp>
          <p:sp>
            <p:nvSpPr>
              <p:cNvPr id="113839" name="Rectangle 175"/>
              <p:cNvSpPr>
                <a:spLocks noChangeArrowheads="1"/>
              </p:cNvSpPr>
              <p:nvPr/>
            </p:nvSpPr>
            <p:spPr bwMode="auto">
              <a:xfrm>
                <a:off x="1746" y="1395"/>
                <a:ext cx="22" cy="503"/>
              </a:xfrm>
              <a:prstGeom prst="rect">
                <a:avLst/>
              </a:prstGeom>
              <a:solidFill>
                <a:srgbClr val="59C172"/>
              </a:solidFill>
              <a:ln w="9525">
                <a:noFill/>
                <a:miter lim="800000"/>
                <a:headEnd/>
                <a:tailEnd/>
              </a:ln>
            </p:spPr>
            <p:txBody>
              <a:bodyPr/>
              <a:lstStyle/>
              <a:p>
                <a:endParaRPr lang="es-US">
                  <a:latin typeface="Calibri" pitchFamily="34" charset="0"/>
                </a:endParaRPr>
              </a:p>
            </p:txBody>
          </p:sp>
          <p:sp>
            <p:nvSpPr>
              <p:cNvPr id="113840" name="Rectangle 176"/>
              <p:cNvSpPr>
                <a:spLocks noChangeArrowheads="1"/>
              </p:cNvSpPr>
              <p:nvPr/>
            </p:nvSpPr>
            <p:spPr bwMode="auto">
              <a:xfrm>
                <a:off x="1737" y="1395"/>
                <a:ext cx="20" cy="503"/>
              </a:xfrm>
              <a:prstGeom prst="rect">
                <a:avLst/>
              </a:prstGeom>
              <a:solidFill>
                <a:srgbClr val="60C47A"/>
              </a:solidFill>
              <a:ln w="9525">
                <a:noFill/>
                <a:miter lim="800000"/>
                <a:headEnd/>
                <a:tailEnd/>
              </a:ln>
            </p:spPr>
            <p:txBody>
              <a:bodyPr/>
              <a:lstStyle/>
              <a:p>
                <a:endParaRPr lang="es-US">
                  <a:latin typeface="Calibri" pitchFamily="34" charset="0"/>
                </a:endParaRPr>
              </a:p>
            </p:txBody>
          </p:sp>
          <p:sp>
            <p:nvSpPr>
              <p:cNvPr id="113841" name="Rectangle 177"/>
              <p:cNvSpPr>
                <a:spLocks noChangeArrowheads="1"/>
              </p:cNvSpPr>
              <p:nvPr/>
            </p:nvSpPr>
            <p:spPr bwMode="auto">
              <a:xfrm>
                <a:off x="1727" y="1395"/>
                <a:ext cx="21" cy="503"/>
              </a:xfrm>
              <a:prstGeom prst="rect">
                <a:avLst/>
              </a:prstGeom>
              <a:solidFill>
                <a:srgbClr val="68C682"/>
              </a:solidFill>
              <a:ln w="9525">
                <a:noFill/>
                <a:miter lim="800000"/>
                <a:headEnd/>
                <a:tailEnd/>
              </a:ln>
            </p:spPr>
            <p:txBody>
              <a:bodyPr/>
              <a:lstStyle/>
              <a:p>
                <a:endParaRPr lang="es-US">
                  <a:latin typeface="Calibri" pitchFamily="34" charset="0"/>
                </a:endParaRPr>
              </a:p>
            </p:txBody>
          </p:sp>
          <p:sp>
            <p:nvSpPr>
              <p:cNvPr id="113842" name="Rectangle 178"/>
              <p:cNvSpPr>
                <a:spLocks noChangeArrowheads="1"/>
              </p:cNvSpPr>
              <p:nvPr/>
            </p:nvSpPr>
            <p:spPr bwMode="auto">
              <a:xfrm>
                <a:off x="1718" y="1395"/>
                <a:ext cx="20" cy="503"/>
              </a:xfrm>
              <a:prstGeom prst="rect">
                <a:avLst/>
              </a:prstGeom>
              <a:solidFill>
                <a:srgbClr val="70C987"/>
              </a:solidFill>
              <a:ln w="9525">
                <a:noFill/>
                <a:miter lim="800000"/>
                <a:headEnd/>
                <a:tailEnd/>
              </a:ln>
            </p:spPr>
            <p:txBody>
              <a:bodyPr/>
              <a:lstStyle/>
              <a:p>
                <a:endParaRPr lang="es-US">
                  <a:latin typeface="Calibri" pitchFamily="34" charset="0"/>
                </a:endParaRPr>
              </a:p>
            </p:txBody>
          </p:sp>
          <p:sp>
            <p:nvSpPr>
              <p:cNvPr id="113843" name="Rectangle 179"/>
              <p:cNvSpPr>
                <a:spLocks noChangeArrowheads="1"/>
              </p:cNvSpPr>
              <p:nvPr/>
            </p:nvSpPr>
            <p:spPr bwMode="auto">
              <a:xfrm>
                <a:off x="1707" y="1395"/>
                <a:ext cx="22" cy="503"/>
              </a:xfrm>
              <a:prstGeom prst="rect">
                <a:avLst/>
              </a:prstGeom>
              <a:solidFill>
                <a:srgbClr val="77CC8C"/>
              </a:solidFill>
              <a:ln w="9525">
                <a:noFill/>
                <a:miter lim="800000"/>
                <a:headEnd/>
                <a:tailEnd/>
              </a:ln>
            </p:spPr>
            <p:txBody>
              <a:bodyPr/>
              <a:lstStyle/>
              <a:p>
                <a:endParaRPr lang="es-US">
                  <a:latin typeface="Calibri" pitchFamily="34" charset="0"/>
                </a:endParaRPr>
              </a:p>
            </p:txBody>
          </p:sp>
          <p:sp>
            <p:nvSpPr>
              <p:cNvPr id="113844" name="Rectangle 180"/>
              <p:cNvSpPr>
                <a:spLocks noChangeArrowheads="1"/>
              </p:cNvSpPr>
              <p:nvPr/>
            </p:nvSpPr>
            <p:spPr bwMode="auto">
              <a:xfrm>
                <a:off x="1697" y="1395"/>
                <a:ext cx="22" cy="503"/>
              </a:xfrm>
              <a:prstGeom prst="rect">
                <a:avLst/>
              </a:prstGeom>
              <a:solidFill>
                <a:srgbClr val="82D196"/>
              </a:solidFill>
              <a:ln w="9525">
                <a:noFill/>
                <a:miter lim="800000"/>
                <a:headEnd/>
                <a:tailEnd/>
              </a:ln>
            </p:spPr>
            <p:txBody>
              <a:bodyPr/>
              <a:lstStyle/>
              <a:p>
                <a:endParaRPr lang="es-US">
                  <a:latin typeface="Calibri" pitchFamily="34" charset="0"/>
                </a:endParaRPr>
              </a:p>
            </p:txBody>
          </p:sp>
          <p:sp>
            <p:nvSpPr>
              <p:cNvPr id="113845" name="Rectangle 181"/>
              <p:cNvSpPr>
                <a:spLocks noChangeArrowheads="1"/>
              </p:cNvSpPr>
              <p:nvPr/>
            </p:nvSpPr>
            <p:spPr bwMode="auto">
              <a:xfrm>
                <a:off x="1688" y="1395"/>
                <a:ext cx="22" cy="503"/>
              </a:xfrm>
              <a:prstGeom prst="rect">
                <a:avLst/>
              </a:prstGeom>
              <a:solidFill>
                <a:srgbClr val="89D39B"/>
              </a:solidFill>
              <a:ln w="9525">
                <a:noFill/>
                <a:miter lim="800000"/>
                <a:headEnd/>
                <a:tailEnd/>
              </a:ln>
            </p:spPr>
            <p:txBody>
              <a:bodyPr/>
              <a:lstStyle/>
              <a:p>
                <a:endParaRPr lang="es-US">
                  <a:latin typeface="Calibri" pitchFamily="34" charset="0"/>
                </a:endParaRPr>
              </a:p>
            </p:txBody>
          </p:sp>
          <p:sp>
            <p:nvSpPr>
              <p:cNvPr id="113846" name="Rectangle 182"/>
              <p:cNvSpPr>
                <a:spLocks noChangeArrowheads="1"/>
              </p:cNvSpPr>
              <p:nvPr/>
            </p:nvSpPr>
            <p:spPr bwMode="auto">
              <a:xfrm>
                <a:off x="1678" y="1395"/>
                <a:ext cx="22" cy="503"/>
              </a:xfrm>
              <a:prstGeom prst="rect">
                <a:avLst/>
              </a:prstGeom>
              <a:solidFill>
                <a:srgbClr val="91D6A3"/>
              </a:solidFill>
              <a:ln w="9525">
                <a:noFill/>
                <a:miter lim="800000"/>
                <a:headEnd/>
                <a:tailEnd/>
              </a:ln>
            </p:spPr>
            <p:txBody>
              <a:bodyPr/>
              <a:lstStyle/>
              <a:p>
                <a:endParaRPr lang="es-US">
                  <a:latin typeface="Calibri" pitchFamily="34" charset="0"/>
                </a:endParaRPr>
              </a:p>
            </p:txBody>
          </p:sp>
          <p:sp>
            <p:nvSpPr>
              <p:cNvPr id="113847" name="Rectangle 183"/>
              <p:cNvSpPr>
                <a:spLocks noChangeArrowheads="1"/>
              </p:cNvSpPr>
              <p:nvPr/>
            </p:nvSpPr>
            <p:spPr bwMode="auto">
              <a:xfrm>
                <a:off x="1669" y="1395"/>
                <a:ext cx="22" cy="503"/>
              </a:xfrm>
              <a:prstGeom prst="rect">
                <a:avLst/>
              </a:prstGeom>
              <a:solidFill>
                <a:srgbClr val="99D8A8"/>
              </a:solidFill>
              <a:ln w="9525">
                <a:noFill/>
                <a:miter lim="800000"/>
                <a:headEnd/>
                <a:tailEnd/>
              </a:ln>
            </p:spPr>
            <p:txBody>
              <a:bodyPr/>
              <a:lstStyle/>
              <a:p>
                <a:endParaRPr lang="es-US">
                  <a:latin typeface="Calibri" pitchFamily="34" charset="0"/>
                </a:endParaRPr>
              </a:p>
            </p:txBody>
          </p:sp>
          <p:sp>
            <p:nvSpPr>
              <p:cNvPr id="113848" name="Rectangle 184"/>
              <p:cNvSpPr>
                <a:spLocks noChangeArrowheads="1"/>
              </p:cNvSpPr>
              <p:nvPr/>
            </p:nvSpPr>
            <p:spPr bwMode="auto">
              <a:xfrm>
                <a:off x="1660" y="1395"/>
                <a:ext cx="20" cy="503"/>
              </a:xfrm>
              <a:prstGeom prst="rect">
                <a:avLst/>
              </a:prstGeom>
              <a:solidFill>
                <a:srgbClr val="A0DBAF"/>
              </a:solidFill>
              <a:ln w="9525">
                <a:noFill/>
                <a:miter lim="800000"/>
                <a:headEnd/>
                <a:tailEnd/>
              </a:ln>
            </p:spPr>
            <p:txBody>
              <a:bodyPr/>
              <a:lstStyle/>
              <a:p>
                <a:endParaRPr lang="es-US">
                  <a:latin typeface="Calibri" pitchFamily="34" charset="0"/>
                </a:endParaRPr>
              </a:p>
            </p:txBody>
          </p:sp>
          <p:sp>
            <p:nvSpPr>
              <p:cNvPr id="113849" name="Rectangle 185"/>
              <p:cNvSpPr>
                <a:spLocks noChangeArrowheads="1"/>
              </p:cNvSpPr>
              <p:nvPr/>
            </p:nvSpPr>
            <p:spPr bwMode="auto">
              <a:xfrm>
                <a:off x="1650" y="1395"/>
                <a:ext cx="21" cy="503"/>
              </a:xfrm>
              <a:prstGeom prst="rect">
                <a:avLst/>
              </a:prstGeom>
              <a:solidFill>
                <a:srgbClr val="A8DDB5"/>
              </a:solidFill>
              <a:ln w="9525">
                <a:noFill/>
                <a:miter lim="800000"/>
                <a:headEnd/>
                <a:tailEnd/>
              </a:ln>
            </p:spPr>
            <p:txBody>
              <a:bodyPr/>
              <a:lstStyle/>
              <a:p>
                <a:endParaRPr lang="es-US">
                  <a:latin typeface="Calibri" pitchFamily="34" charset="0"/>
                </a:endParaRPr>
              </a:p>
            </p:txBody>
          </p:sp>
          <p:sp>
            <p:nvSpPr>
              <p:cNvPr id="113850" name="Rectangle 186"/>
              <p:cNvSpPr>
                <a:spLocks noChangeArrowheads="1"/>
              </p:cNvSpPr>
              <p:nvPr/>
            </p:nvSpPr>
            <p:spPr bwMode="auto">
              <a:xfrm>
                <a:off x="1641" y="1395"/>
                <a:ext cx="20" cy="503"/>
              </a:xfrm>
              <a:prstGeom prst="rect">
                <a:avLst/>
              </a:prstGeom>
              <a:solidFill>
                <a:srgbClr val="AFE0BA"/>
              </a:solidFill>
              <a:ln w="9525">
                <a:noFill/>
                <a:miter lim="800000"/>
                <a:headEnd/>
                <a:tailEnd/>
              </a:ln>
            </p:spPr>
            <p:txBody>
              <a:bodyPr/>
              <a:lstStyle/>
              <a:p>
                <a:endParaRPr lang="es-US">
                  <a:latin typeface="Calibri" pitchFamily="34" charset="0"/>
                </a:endParaRPr>
              </a:p>
            </p:txBody>
          </p:sp>
          <p:sp>
            <p:nvSpPr>
              <p:cNvPr id="113851" name="Rectangle 187"/>
              <p:cNvSpPr>
                <a:spLocks noChangeArrowheads="1"/>
              </p:cNvSpPr>
              <p:nvPr/>
            </p:nvSpPr>
            <p:spPr bwMode="auto">
              <a:xfrm>
                <a:off x="1630" y="1395"/>
                <a:ext cx="22" cy="503"/>
              </a:xfrm>
              <a:prstGeom prst="rect">
                <a:avLst/>
              </a:prstGeom>
              <a:solidFill>
                <a:srgbClr val="B7E2C1"/>
              </a:solidFill>
              <a:ln w="9525">
                <a:noFill/>
                <a:miter lim="800000"/>
                <a:headEnd/>
                <a:tailEnd/>
              </a:ln>
            </p:spPr>
            <p:txBody>
              <a:bodyPr/>
              <a:lstStyle/>
              <a:p>
                <a:endParaRPr lang="es-US">
                  <a:latin typeface="Calibri" pitchFamily="34" charset="0"/>
                </a:endParaRPr>
              </a:p>
            </p:txBody>
          </p:sp>
          <p:sp>
            <p:nvSpPr>
              <p:cNvPr id="113852" name="Rectangle 188"/>
              <p:cNvSpPr>
                <a:spLocks noChangeArrowheads="1"/>
              </p:cNvSpPr>
              <p:nvPr/>
            </p:nvSpPr>
            <p:spPr bwMode="auto">
              <a:xfrm>
                <a:off x="1620" y="1395"/>
                <a:ext cx="22" cy="503"/>
              </a:xfrm>
              <a:prstGeom prst="rect">
                <a:avLst/>
              </a:prstGeom>
              <a:solidFill>
                <a:srgbClr val="C1E8C9"/>
              </a:solidFill>
              <a:ln w="9525">
                <a:noFill/>
                <a:miter lim="800000"/>
                <a:headEnd/>
                <a:tailEnd/>
              </a:ln>
            </p:spPr>
            <p:txBody>
              <a:bodyPr/>
              <a:lstStyle/>
              <a:p>
                <a:endParaRPr lang="es-US">
                  <a:latin typeface="Calibri" pitchFamily="34" charset="0"/>
                </a:endParaRPr>
              </a:p>
            </p:txBody>
          </p:sp>
          <p:sp>
            <p:nvSpPr>
              <p:cNvPr id="113853" name="Rectangle 189"/>
              <p:cNvSpPr>
                <a:spLocks noChangeArrowheads="1"/>
              </p:cNvSpPr>
              <p:nvPr/>
            </p:nvSpPr>
            <p:spPr bwMode="auto">
              <a:xfrm>
                <a:off x="1611" y="1395"/>
                <a:ext cx="22" cy="503"/>
              </a:xfrm>
              <a:prstGeom prst="rect">
                <a:avLst/>
              </a:prstGeom>
              <a:solidFill>
                <a:srgbClr val="C6EAD1"/>
              </a:solidFill>
              <a:ln w="9525">
                <a:noFill/>
                <a:miter lim="800000"/>
                <a:headEnd/>
                <a:tailEnd/>
              </a:ln>
            </p:spPr>
            <p:txBody>
              <a:bodyPr/>
              <a:lstStyle/>
              <a:p>
                <a:endParaRPr lang="es-US">
                  <a:latin typeface="Calibri" pitchFamily="34" charset="0"/>
                </a:endParaRPr>
              </a:p>
            </p:txBody>
          </p:sp>
          <p:sp>
            <p:nvSpPr>
              <p:cNvPr id="113854" name="Rectangle 190"/>
              <p:cNvSpPr>
                <a:spLocks noChangeArrowheads="1"/>
              </p:cNvSpPr>
              <p:nvPr/>
            </p:nvSpPr>
            <p:spPr bwMode="auto">
              <a:xfrm>
                <a:off x="1601" y="1395"/>
                <a:ext cx="22" cy="503"/>
              </a:xfrm>
              <a:prstGeom prst="rect">
                <a:avLst/>
              </a:prstGeom>
              <a:solidFill>
                <a:srgbClr val="CEEDD6"/>
              </a:solidFill>
              <a:ln w="9525">
                <a:noFill/>
                <a:miter lim="800000"/>
                <a:headEnd/>
                <a:tailEnd/>
              </a:ln>
            </p:spPr>
            <p:txBody>
              <a:bodyPr/>
              <a:lstStyle/>
              <a:p>
                <a:endParaRPr lang="es-US">
                  <a:latin typeface="Calibri" pitchFamily="34" charset="0"/>
                </a:endParaRPr>
              </a:p>
            </p:txBody>
          </p:sp>
          <p:sp>
            <p:nvSpPr>
              <p:cNvPr id="113855" name="Rectangle 191"/>
              <p:cNvSpPr>
                <a:spLocks noChangeArrowheads="1"/>
              </p:cNvSpPr>
              <p:nvPr/>
            </p:nvSpPr>
            <p:spPr bwMode="auto">
              <a:xfrm>
                <a:off x="1592" y="1395"/>
                <a:ext cx="22" cy="503"/>
              </a:xfrm>
              <a:prstGeom prst="rect">
                <a:avLst/>
              </a:prstGeom>
              <a:solidFill>
                <a:srgbClr val="D6EFDD"/>
              </a:solidFill>
              <a:ln w="9525">
                <a:noFill/>
                <a:miter lim="800000"/>
                <a:headEnd/>
                <a:tailEnd/>
              </a:ln>
            </p:spPr>
            <p:txBody>
              <a:bodyPr/>
              <a:lstStyle/>
              <a:p>
                <a:endParaRPr lang="es-US">
                  <a:latin typeface="Calibri" pitchFamily="34" charset="0"/>
                </a:endParaRPr>
              </a:p>
            </p:txBody>
          </p:sp>
          <p:sp>
            <p:nvSpPr>
              <p:cNvPr id="113856" name="Rectangle 192"/>
              <p:cNvSpPr>
                <a:spLocks noChangeArrowheads="1"/>
              </p:cNvSpPr>
              <p:nvPr/>
            </p:nvSpPr>
            <p:spPr bwMode="auto">
              <a:xfrm>
                <a:off x="1582" y="1395"/>
                <a:ext cx="21" cy="503"/>
              </a:xfrm>
              <a:prstGeom prst="rect">
                <a:avLst/>
              </a:prstGeom>
              <a:solidFill>
                <a:srgbClr val="DDF2E2"/>
              </a:solidFill>
              <a:ln w="9525">
                <a:noFill/>
                <a:miter lim="800000"/>
                <a:headEnd/>
                <a:tailEnd/>
              </a:ln>
            </p:spPr>
            <p:txBody>
              <a:bodyPr/>
              <a:lstStyle/>
              <a:p>
                <a:endParaRPr lang="es-US">
                  <a:latin typeface="Calibri" pitchFamily="34" charset="0"/>
                </a:endParaRPr>
              </a:p>
            </p:txBody>
          </p:sp>
          <p:sp>
            <p:nvSpPr>
              <p:cNvPr id="113857" name="Rectangle 193"/>
              <p:cNvSpPr>
                <a:spLocks noChangeArrowheads="1"/>
              </p:cNvSpPr>
              <p:nvPr/>
            </p:nvSpPr>
            <p:spPr bwMode="auto">
              <a:xfrm>
                <a:off x="1573" y="1395"/>
                <a:ext cx="20" cy="503"/>
              </a:xfrm>
              <a:prstGeom prst="rect">
                <a:avLst/>
              </a:prstGeom>
              <a:solidFill>
                <a:srgbClr val="E5F4EA"/>
              </a:solidFill>
              <a:ln w="9525">
                <a:noFill/>
                <a:miter lim="800000"/>
                <a:headEnd/>
                <a:tailEnd/>
              </a:ln>
            </p:spPr>
            <p:txBody>
              <a:bodyPr/>
              <a:lstStyle/>
              <a:p>
                <a:endParaRPr lang="es-US">
                  <a:latin typeface="Calibri" pitchFamily="34" charset="0"/>
                </a:endParaRPr>
              </a:p>
            </p:txBody>
          </p:sp>
          <p:sp>
            <p:nvSpPr>
              <p:cNvPr id="113858" name="Rectangle 194"/>
              <p:cNvSpPr>
                <a:spLocks noChangeArrowheads="1"/>
              </p:cNvSpPr>
              <p:nvPr/>
            </p:nvSpPr>
            <p:spPr bwMode="auto">
              <a:xfrm>
                <a:off x="1562" y="1395"/>
                <a:ext cx="22" cy="503"/>
              </a:xfrm>
              <a:prstGeom prst="rect">
                <a:avLst/>
              </a:prstGeom>
              <a:solidFill>
                <a:srgbClr val="EFF9F2"/>
              </a:solidFill>
              <a:ln w="9525">
                <a:noFill/>
                <a:miter lim="800000"/>
                <a:headEnd/>
                <a:tailEnd/>
              </a:ln>
            </p:spPr>
            <p:txBody>
              <a:bodyPr/>
              <a:lstStyle/>
              <a:p>
                <a:endParaRPr lang="es-US">
                  <a:latin typeface="Calibri" pitchFamily="34" charset="0"/>
                </a:endParaRPr>
              </a:p>
            </p:txBody>
          </p:sp>
          <p:sp>
            <p:nvSpPr>
              <p:cNvPr id="113859" name="Rectangle 195"/>
              <p:cNvSpPr>
                <a:spLocks noChangeArrowheads="1"/>
              </p:cNvSpPr>
              <p:nvPr/>
            </p:nvSpPr>
            <p:spPr bwMode="auto">
              <a:xfrm>
                <a:off x="1552" y="1395"/>
                <a:ext cx="22" cy="503"/>
              </a:xfrm>
              <a:prstGeom prst="rect">
                <a:avLst/>
              </a:prstGeom>
              <a:solidFill>
                <a:srgbClr val="F7FCF7"/>
              </a:solidFill>
              <a:ln w="9525">
                <a:noFill/>
                <a:miter lim="800000"/>
                <a:headEnd/>
                <a:tailEnd/>
              </a:ln>
            </p:spPr>
            <p:txBody>
              <a:bodyPr/>
              <a:lstStyle/>
              <a:p>
                <a:endParaRPr lang="es-US">
                  <a:latin typeface="Calibri" pitchFamily="34" charset="0"/>
                </a:endParaRPr>
              </a:p>
            </p:txBody>
          </p:sp>
          <p:sp>
            <p:nvSpPr>
              <p:cNvPr id="113860" name="Rectangle 196"/>
              <p:cNvSpPr>
                <a:spLocks noChangeArrowheads="1"/>
              </p:cNvSpPr>
              <p:nvPr/>
            </p:nvSpPr>
            <p:spPr bwMode="auto">
              <a:xfrm>
                <a:off x="1313" y="1980"/>
                <a:ext cx="161" cy="1812"/>
              </a:xfrm>
              <a:prstGeom prst="rect">
                <a:avLst/>
              </a:prstGeom>
              <a:solidFill>
                <a:srgbClr val="FFFFFF"/>
              </a:solidFill>
              <a:ln w="9525">
                <a:noFill/>
                <a:miter lim="800000"/>
                <a:headEnd/>
                <a:tailEnd/>
              </a:ln>
            </p:spPr>
            <p:txBody>
              <a:bodyPr/>
              <a:lstStyle/>
              <a:p>
                <a:endParaRPr lang="es-US">
                  <a:latin typeface="Calibri" pitchFamily="34" charset="0"/>
                </a:endParaRPr>
              </a:p>
            </p:txBody>
          </p:sp>
          <p:sp>
            <p:nvSpPr>
              <p:cNvPr id="113861" name="Rectangle 197"/>
              <p:cNvSpPr>
                <a:spLocks noChangeArrowheads="1"/>
              </p:cNvSpPr>
              <p:nvPr/>
            </p:nvSpPr>
            <p:spPr bwMode="auto">
              <a:xfrm>
                <a:off x="1240" y="1056"/>
                <a:ext cx="303" cy="262"/>
              </a:xfrm>
              <a:prstGeom prst="rect">
                <a:avLst/>
              </a:prstGeom>
              <a:solidFill>
                <a:srgbClr val="FFFFFF"/>
              </a:solidFill>
              <a:ln w="9525">
                <a:noFill/>
                <a:miter lim="800000"/>
                <a:headEnd/>
                <a:tailEnd/>
              </a:ln>
            </p:spPr>
            <p:txBody>
              <a:bodyPr/>
              <a:lstStyle/>
              <a:p>
                <a:endParaRPr lang="es-US">
                  <a:latin typeface="Calibri" pitchFamily="34" charset="0"/>
                </a:endParaRPr>
              </a:p>
            </p:txBody>
          </p:sp>
          <p:sp>
            <p:nvSpPr>
              <p:cNvPr id="113862" name="Rectangle 198"/>
              <p:cNvSpPr>
                <a:spLocks noChangeArrowheads="1"/>
              </p:cNvSpPr>
              <p:nvPr/>
            </p:nvSpPr>
            <p:spPr bwMode="auto">
              <a:xfrm>
                <a:off x="1240" y="1395"/>
                <a:ext cx="303" cy="503"/>
              </a:xfrm>
              <a:prstGeom prst="rect">
                <a:avLst/>
              </a:prstGeom>
              <a:solidFill>
                <a:srgbClr val="FFFFFF"/>
              </a:solidFill>
              <a:ln w="9525">
                <a:noFill/>
                <a:miter lim="800000"/>
                <a:headEnd/>
                <a:tailEnd/>
              </a:ln>
            </p:spPr>
            <p:txBody>
              <a:bodyPr/>
              <a:lstStyle/>
              <a:p>
                <a:endParaRPr lang="es-US">
                  <a:latin typeface="Calibri" pitchFamily="34" charset="0"/>
                </a:endParaRPr>
              </a:p>
            </p:txBody>
          </p:sp>
          <p:sp>
            <p:nvSpPr>
              <p:cNvPr id="113863" name="Rectangle 199"/>
              <p:cNvSpPr>
                <a:spLocks noChangeArrowheads="1"/>
              </p:cNvSpPr>
              <p:nvPr/>
            </p:nvSpPr>
            <p:spPr bwMode="auto">
              <a:xfrm>
                <a:off x="1220" y="1395"/>
                <a:ext cx="20" cy="503"/>
              </a:xfrm>
              <a:prstGeom prst="rect">
                <a:avLst/>
              </a:prstGeom>
              <a:solidFill>
                <a:srgbClr val="FFFFFF"/>
              </a:solidFill>
              <a:ln w="9525">
                <a:noFill/>
                <a:miter lim="800000"/>
                <a:headEnd/>
                <a:tailEnd/>
              </a:ln>
            </p:spPr>
            <p:txBody>
              <a:bodyPr/>
              <a:lstStyle/>
              <a:p>
                <a:endParaRPr lang="es-US">
                  <a:latin typeface="Calibri" pitchFamily="34" charset="0"/>
                </a:endParaRPr>
              </a:p>
            </p:txBody>
          </p:sp>
          <p:sp>
            <p:nvSpPr>
              <p:cNvPr id="113864" name="Rectangle 200"/>
              <p:cNvSpPr>
                <a:spLocks noChangeArrowheads="1"/>
              </p:cNvSpPr>
              <p:nvPr/>
            </p:nvSpPr>
            <p:spPr bwMode="auto">
              <a:xfrm>
                <a:off x="1543" y="1395"/>
                <a:ext cx="22" cy="503"/>
              </a:xfrm>
              <a:prstGeom prst="rect">
                <a:avLst/>
              </a:prstGeom>
              <a:solidFill>
                <a:srgbClr val="FFFFFF"/>
              </a:solidFill>
              <a:ln w="9525">
                <a:noFill/>
                <a:miter lim="800000"/>
                <a:headEnd/>
                <a:tailEnd/>
              </a:ln>
            </p:spPr>
            <p:txBody>
              <a:bodyPr/>
              <a:lstStyle/>
              <a:p>
                <a:endParaRPr lang="es-US">
                  <a:latin typeface="Calibri" pitchFamily="34" charset="0"/>
                </a:endParaRPr>
              </a:p>
            </p:txBody>
          </p:sp>
          <p:sp>
            <p:nvSpPr>
              <p:cNvPr id="113865" name="Rectangle 201"/>
              <p:cNvSpPr>
                <a:spLocks noChangeArrowheads="1"/>
              </p:cNvSpPr>
              <p:nvPr/>
            </p:nvSpPr>
            <p:spPr bwMode="auto">
              <a:xfrm>
                <a:off x="1220" y="1056"/>
                <a:ext cx="20" cy="262"/>
              </a:xfrm>
              <a:prstGeom prst="rect">
                <a:avLst/>
              </a:prstGeom>
              <a:solidFill>
                <a:srgbClr val="FFFFFF"/>
              </a:solidFill>
              <a:ln w="9525">
                <a:noFill/>
                <a:miter lim="800000"/>
                <a:headEnd/>
                <a:tailEnd/>
              </a:ln>
            </p:spPr>
            <p:txBody>
              <a:bodyPr/>
              <a:lstStyle/>
              <a:p>
                <a:endParaRPr lang="es-US">
                  <a:latin typeface="Calibri" pitchFamily="34" charset="0"/>
                </a:endParaRPr>
              </a:p>
            </p:txBody>
          </p:sp>
          <p:sp>
            <p:nvSpPr>
              <p:cNvPr id="113866" name="Rectangle 202"/>
              <p:cNvSpPr>
                <a:spLocks noChangeArrowheads="1"/>
              </p:cNvSpPr>
              <p:nvPr/>
            </p:nvSpPr>
            <p:spPr bwMode="auto">
              <a:xfrm>
                <a:off x="1543" y="1056"/>
                <a:ext cx="22" cy="262"/>
              </a:xfrm>
              <a:prstGeom prst="rect">
                <a:avLst/>
              </a:prstGeom>
              <a:solidFill>
                <a:srgbClr val="FFFFFF"/>
              </a:solidFill>
              <a:ln w="9525">
                <a:noFill/>
                <a:miter lim="800000"/>
                <a:headEnd/>
                <a:tailEnd/>
              </a:ln>
            </p:spPr>
            <p:txBody>
              <a:bodyPr/>
              <a:lstStyle/>
              <a:p>
                <a:endParaRPr lang="es-US">
                  <a:latin typeface="Calibri" pitchFamily="34" charset="0"/>
                </a:endParaRPr>
              </a:p>
            </p:txBody>
          </p:sp>
          <p:sp>
            <p:nvSpPr>
              <p:cNvPr id="113867" name="Freeform 203"/>
              <p:cNvSpPr>
                <a:spLocks/>
              </p:cNvSpPr>
              <p:nvPr/>
            </p:nvSpPr>
            <p:spPr bwMode="auto">
              <a:xfrm>
                <a:off x="864" y="1318"/>
                <a:ext cx="1057" cy="77"/>
              </a:xfrm>
              <a:custGeom>
                <a:avLst/>
                <a:gdLst>
                  <a:gd name="T0" fmla="*/ 1057 w 1057"/>
                  <a:gd name="T1" fmla="*/ 0 h 77"/>
                  <a:gd name="T2" fmla="*/ 1000 w 1057"/>
                  <a:gd name="T3" fmla="*/ 77 h 77"/>
                  <a:gd name="T4" fmla="*/ 57 w 1057"/>
                  <a:gd name="T5" fmla="*/ 77 h 77"/>
                  <a:gd name="T6" fmla="*/ 0 w 1057"/>
                  <a:gd name="T7" fmla="*/ 0 h 77"/>
                  <a:gd name="T8" fmla="*/ 1057 w 1057"/>
                  <a:gd name="T9" fmla="*/ 0 h 77"/>
                  <a:gd name="T10" fmla="*/ 0 60000 65536"/>
                  <a:gd name="T11" fmla="*/ 0 60000 65536"/>
                  <a:gd name="T12" fmla="*/ 0 60000 65536"/>
                  <a:gd name="T13" fmla="*/ 0 60000 65536"/>
                  <a:gd name="T14" fmla="*/ 0 60000 65536"/>
                  <a:gd name="T15" fmla="*/ 0 w 1057"/>
                  <a:gd name="T16" fmla="*/ 0 h 77"/>
                  <a:gd name="T17" fmla="*/ 1057 w 1057"/>
                  <a:gd name="T18" fmla="*/ 77 h 77"/>
                </a:gdLst>
                <a:ahLst/>
                <a:cxnLst>
                  <a:cxn ang="T10">
                    <a:pos x="T0" y="T1"/>
                  </a:cxn>
                  <a:cxn ang="T11">
                    <a:pos x="T2" y="T3"/>
                  </a:cxn>
                  <a:cxn ang="T12">
                    <a:pos x="T4" y="T5"/>
                  </a:cxn>
                  <a:cxn ang="T13">
                    <a:pos x="T6" y="T7"/>
                  </a:cxn>
                  <a:cxn ang="T14">
                    <a:pos x="T8" y="T9"/>
                  </a:cxn>
                </a:cxnLst>
                <a:rect l="T15" t="T16" r="T17" b="T18"/>
                <a:pathLst>
                  <a:path w="1057" h="77">
                    <a:moveTo>
                      <a:pt x="1057" y="0"/>
                    </a:moveTo>
                    <a:lnTo>
                      <a:pt x="1000" y="77"/>
                    </a:lnTo>
                    <a:lnTo>
                      <a:pt x="57" y="77"/>
                    </a:lnTo>
                    <a:lnTo>
                      <a:pt x="0" y="0"/>
                    </a:lnTo>
                    <a:lnTo>
                      <a:pt x="1057" y="0"/>
                    </a:lnTo>
                    <a:close/>
                  </a:path>
                </a:pathLst>
              </a:custGeom>
              <a:solidFill>
                <a:srgbClr val="008400"/>
              </a:solidFill>
              <a:ln w="9525">
                <a:noFill/>
                <a:round/>
                <a:headEnd/>
                <a:tailEnd/>
              </a:ln>
            </p:spPr>
            <p:txBody>
              <a:bodyPr/>
              <a:lstStyle/>
              <a:p>
                <a:endParaRPr lang="es-US">
                  <a:latin typeface="Calibri" pitchFamily="34" charset="0"/>
                </a:endParaRPr>
              </a:p>
            </p:txBody>
          </p:sp>
          <p:sp>
            <p:nvSpPr>
              <p:cNvPr id="113868" name="Freeform 204"/>
              <p:cNvSpPr>
                <a:spLocks/>
              </p:cNvSpPr>
              <p:nvPr/>
            </p:nvSpPr>
            <p:spPr bwMode="auto">
              <a:xfrm>
                <a:off x="921" y="1898"/>
                <a:ext cx="943" cy="78"/>
              </a:xfrm>
              <a:custGeom>
                <a:avLst/>
                <a:gdLst>
                  <a:gd name="T0" fmla="*/ 943 w 943"/>
                  <a:gd name="T1" fmla="*/ 0 h 78"/>
                  <a:gd name="T2" fmla="*/ 882 w 943"/>
                  <a:gd name="T3" fmla="*/ 78 h 78"/>
                  <a:gd name="T4" fmla="*/ 61 w 943"/>
                  <a:gd name="T5" fmla="*/ 78 h 78"/>
                  <a:gd name="T6" fmla="*/ 0 w 943"/>
                  <a:gd name="T7" fmla="*/ 0 h 78"/>
                  <a:gd name="T8" fmla="*/ 943 w 943"/>
                  <a:gd name="T9" fmla="*/ 0 h 78"/>
                  <a:gd name="T10" fmla="*/ 0 60000 65536"/>
                  <a:gd name="T11" fmla="*/ 0 60000 65536"/>
                  <a:gd name="T12" fmla="*/ 0 60000 65536"/>
                  <a:gd name="T13" fmla="*/ 0 60000 65536"/>
                  <a:gd name="T14" fmla="*/ 0 60000 65536"/>
                  <a:gd name="T15" fmla="*/ 0 w 943"/>
                  <a:gd name="T16" fmla="*/ 0 h 78"/>
                  <a:gd name="T17" fmla="*/ 943 w 943"/>
                  <a:gd name="T18" fmla="*/ 78 h 78"/>
                </a:gdLst>
                <a:ahLst/>
                <a:cxnLst>
                  <a:cxn ang="T10">
                    <a:pos x="T0" y="T1"/>
                  </a:cxn>
                  <a:cxn ang="T11">
                    <a:pos x="T2" y="T3"/>
                  </a:cxn>
                  <a:cxn ang="T12">
                    <a:pos x="T4" y="T5"/>
                  </a:cxn>
                  <a:cxn ang="T13">
                    <a:pos x="T6" y="T7"/>
                  </a:cxn>
                  <a:cxn ang="T14">
                    <a:pos x="T8" y="T9"/>
                  </a:cxn>
                </a:cxnLst>
                <a:rect l="T15" t="T16" r="T17" b="T18"/>
                <a:pathLst>
                  <a:path w="943" h="78">
                    <a:moveTo>
                      <a:pt x="943" y="0"/>
                    </a:moveTo>
                    <a:lnTo>
                      <a:pt x="882" y="78"/>
                    </a:lnTo>
                    <a:lnTo>
                      <a:pt x="61" y="78"/>
                    </a:lnTo>
                    <a:lnTo>
                      <a:pt x="0" y="0"/>
                    </a:lnTo>
                    <a:lnTo>
                      <a:pt x="943" y="0"/>
                    </a:lnTo>
                    <a:close/>
                  </a:path>
                </a:pathLst>
              </a:custGeom>
              <a:solidFill>
                <a:srgbClr val="008400"/>
              </a:solidFill>
              <a:ln w="9525">
                <a:noFill/>
                <a:round/>
                <a:headEnd/>
                <a:tailEnd/>
              </a:ln>
            </p:spPr>
            <p:txBody>
              <a:bodyPr/>
              <a:lstStyle/>
              <a:p>
                <a:endParaRPr lang="es-US">
                  <a:latin typeface="Calibri" pitchFamily="34" charset="0"/>
                </a:endParaRPr>
              </a:p>
            </p:txBody>
          </p:sp>
        </p:grpSp>
        <p:sp>
          <p:nvSpPr>
            <p:cNvPr id="343245" name="Text Box 205"/>
            <p:cNvSpPr txBox="1">
              <a:spLocks noChangeArrowheads="1"/>
            </p:cNvSpPr>
            <p:nvPr/>
          </p:nvSpPr>
          <p:spPr bwMode="auto">
            <a:xfrm rot="21572692">
              <a:off x="734" y="2554"/>
              <a:ext cx="1336" cy="476"/>
            </a:xfrm>
            <a:prstGeom prst="rect">
              <a:avLst/>
            </a:prstGeom>
            <a:noFill/>
            <a:ln w="9525">
              <a:noFill/>
              <a:miter lim="800000"/>
              <a:headEnd/>
              <a:tailEnd/>
            </a:ln>
            <a:effectLst/>
          </p:spPr>
          <p:txBody>
            <a:bodyPr>
              <a:spAutoFit/>
            </a:bodyPr>
            <a:lstStyle/>
            <a:p>
              <a:pPr algn="ctr">
                <a:spcBef>
                  <a:spcPct val="50000"/>
                </a:spcBef>
              </a:pPr>
              <a:r>
                <a:rPr lang="es-ES_tradnl" b="1" dirty="0">
                  <a:effectLst>
                    <a:outerShdw blurRad="38100" dist="38100" dir="2700000" algn="tl">
                      <a:srgbClr val="C0C0C0"/>
                    </a:outerShdw>
                  </a:effectLst>
                </a:rPr>
                <a:t>Eficiencia Energética</a:t>
              </a:r>
            </a:p>
          </p:txBody>
        </p:sp>
      </p:grpSp>
      <p:grpSp>
        <p:nvGrpSpPr>
          <p:cNvPr id="4" name="Group 207"/>
          <p:cNvGrpSpPr>
            <a:grpSpLocks/>
          </p:cNvGrpSpPr>
          <p:nvPr/>
        </p:nvGrpSpPr>
        <p:grpSpPr bwMode="auto">
          <a:xfrm>
            <a:off x="838200" y="1916113"/>
            <a:ext cx="1876425" cy="4013200"/>
            <a:chOff x="3447" y="1207"/>
            <a:chExt cx="1746" cy="2976"/>
          </a:xfrm>
        </p:grpSpPr>
        <p:grpSp>
          <p:nvGrpSpPr>
            <p:cNvPr id="5" name="Group 208"/>
            <p:cNvGrpSpPr>
              <a:grpSpLocks/>
            </p:cNvGrpSpPr>
            <p:nvPr/>
          </p:nvGrpSpPr>
          <p:grpSpPr bwMode="auto">
            <a:xfrm>
              <a:off x="3447" y="1207"/>
              <a:ext cx="1746" cy="2976"/>
              <a:chOff x="864" y="1056"/>
              <a:chExt cx="1057" cy="2736"/>
            </a:xfrm>
          </p:grpSpPr>
          <p:sp>
            <p:nvSpPr>
              <p:cNvPr id="113872" name="Rectangle 209"/>
              <p:cNvSpPr>
                <a:spLocks noChangeArrowheads="1"/>
              </p:cNvSpPr>
              <p:nvPr/>
            </p:nvSpPr>
            <p:spPr bwMode="auto">
              <a:xfrm>
                <a:off x="982" y="1980"/>
                <a:ext cx="21" cy="1812"/>
              </a:xfrm>
              <a:prstGeom prst="rect">
                <a:avLst/>
              </a:prstGeom>
              <a:solidFill>
                <a:srgbClr val="33B251"/>
              </a:solidFill>
              <a:ln w="9525">
                <a:noFill/>
                <a:miter lim="800000"/>
                <a:headEnd/>
                <a:tailEnd/>
              </a:ln>
            </p:spPr>
            <p:txBody>
              <a:bodyPr/>
              <a:lstStyle/>
              <a:p>
                <a:endParaRPr lang="es-US">
                  <a:latin typeface="Calibri" pitchFamily="34" charset="0"/>
                </a:endParaRPr>
              </a:p>
            </p:txBody>
          </p:sp>
          <p:sp>
            <p:nvSpPr>
              <p:cNvPr id="113873" name="Rectangle 210"/>
              <p:cNvSpPr>
                <a:spLocks noChangeArrowheads="1"/>
              </p:cNvSpPr>
              <p:nvPr/>
            </p:nvSpPr>
            <p:spPr bwMode="auto">
              <a:xfrm>
                <a:off x="1781" y="1980"/>
                <a:ext cx="22" cy="1812"/>
              </a:xfrm>
              <a:prstGeom prst="rect">
                <a:avLst/>
              </a:prstGeom>
              <a:solidFill>
                <a:srgbClr val="33B251"/>
              </a:solidFill>
              <a:ln w="9525">
                <a:noFill/>
                <a:miter lim="800000"/>
                <a:headEnd/>
                <a:tailEnd/>
              </a:ln>
            </p:spPr>
            <p:txBody>
              <a:bodyPr/>
              <a:lstStyle/>
              <a:p>
                <a:endParaRPr lang="es-US">
                  <a:latin typeface="Calibri" pitchFamily="34" charset="0"/>
                </a:endParaRPr>
              </a:p>
            </p:txBody>
          </p:sp>
          <p:sp>
            <p:nvSpPr>
              <p:cNvPr id="113874" name="Rectangle 211"/>
              <p:cNvSpPr>
                <a:spLocks noChangeArrowheads="1"/>
              </p:cNvSpPr>
              <p:nvPr/>
            </p:nvSpPr>
            <p:spPr bwMode="auto">
              <a:xfrm>
                <a:off x="992" y="1980"/>
                <a:ext cx="22" cy="1812"/>
              </a:xfrm>
              <a:prstGeom prst="rect">
                <a:avLst/>
              </a:prstGeom>
              <a:solidFill>
                <a:srgbClr val="3AB559"/>
              </a:solidFill>
              <a:ln w="9525">
                <a:noFill/>
                <a:miter lim="800000"/>
                <a:headEnd/>
                <a:tailEnd/>
              </a:ln>
            </p:spPr>
            <p:txBody>
              <a:bodyPr/>
              <a:lstStyle/>
              <a:p>
                <a:endParaRPr lang="es-US">
                  <a:latin typeface="Calibri" pitchFamily="34" charset="0"/>
                </a:endParaRPr>
              </a:p>
            </p:txBody>
          </p:sp>
          <p:sp>
            <p:nvSpPr>
              <p:cNvPr id="113875" name="Rectangle 212"/>
              <p:cNvSpPr>
                <a:spLocks noChangeArrowheads="1"/>
              </p:cNvSpPr>
              <p:nvPr/>
            </p:nvSpPr>
            <p:spPr bwMode="auto">
              <a:xfrm>
                <a:off x="1001" y="1980"/>
                <a:ext cx="22" cy="1812"/>
              </a:xfrm>
              <a:prstGeom prst="rect">
                <a:avLst/>
              </a:prstGeom>
              <a:solidFill>
                <a:srgbClr val="3FB75E"/>
              </a:solidFill>
              <a:ln w="9525">
                <a:noFill/>
                <a:miter lim="800000"/>
                <a:headEnd/>
                <a:tailEnd/>
              </a:ln>
            </p:spPr>
            <p:txBody>
              <a:bodyPr/>
              <a:lstStyle/>
              <a:p>
                <a:endParaRPr lang="es-US">
                  <a:latin typeface="Calibri" pitchFamily="34" charset="0"/>
                </a:endParaRPr>
              </a:p>
            </p:txBody>
          </p:sp>
          <p:sp>
            <p:nvSpPr>
              <p:cNvPr id="113876" name="Rectangle 213"/>
              <p:cNvSpPr>
                <a:spLocks noChangeArrowheads="1"/>
              </p:cNvSpPr>
              <p:nvPr/>
            </p:nvSpPr>
            <p:spPr bwMode="auto">
              <a:xfrm>
                <a:off x="1012" y="1980"/>
                <a:ext cx="21" cy="1812"/>
              </a:xfrm>
              <a:prstGeom prst="rect">
                <a:avLst/>
              </a:prstGeom>
              <a:solidFill>
                <a:srgbClr val="47BA63"/>
              </a:solidFill>
              <a:ln w="9525">
                <a:noFill/>
                <a:miter lim="800000"/>
                <a:headEnd/>
                <a:tailEnd/>
              </a:ln>
            </p:spPr>
            <p:txBody>
              <a:bodyPr/>
              <a:lstStyle/>
              <a:p>
                <a:endParaRPr lang="es-US">
                  <a:latin typeface="Calibri" pitchFamily="34" charset="0"/>
                </a:endParaRPr>
              </a:p>
            </p:txBody>
          </p:sp>
          <p:sp>
            <p:nvSpPr>
              <p:cNvPr id="113877" name="Rectangle 214"/>
              <p:cNvSpPr>
                <a:spLocks noChangeArrowheads="1"/>
              </p:cNvSpPr>
              <p:nvPr/>
            </p:nvSpPr>
            <p:spPr bwMode="auto">
              <a:xfrm>
                <a:off x="1022" y="1980"/>
                <a:ext cx="22" cy="1812"/>
              </a:xfrm>
              <a:prstGeom prst="rect">
                <a:avLst/>
              </a:prstGeom>
              <a:solidFill>
                <a:srgbClr val="4CBC68"/>
              </a:solidFill>
              <a:ln w="9525">
                <a:noFill/>
                <a:miter lim="800000"/>
                <a:headEnd/>
                <a:tailEnd/>
              </a:ln>
            </p:spPr>
            <p:txBody>
              <a:bodyPr/>
              <a:lstStyle/>
              <a:p>
                <a:endParaRPr lang="es-US">
                  <a:latin typeface="Calibri" pitchFamily="34" charset="0"/>
                </a:endParaRPr>
              </a:p>
            </p:txBody>
          </p:sp>
          <p:sp>
            <p:nvSpPr>
              <p:cNvPr id="113878" name="Rectangle 215"/>
              <p:cNvSpPr>
                <a:spLocks noChangeArrowheads="1"/>
              </p:cNvSpPr>
              <p:nvPr/>
            </p:nvSpPr>
            <p:spPr bwMode="auto">
              <a:xfrm>
                <a:off x="1031" y="1980"/>
                <a:ext cx="22" cy="1812"/>
              </a:xfrm>
              <a:prstGeom prst="rect">
                <a:avLst/>
              </a:prstGeom>
              <a:solidFill>
                <a:srgbClr val="54BF70"/>
              </a:solidFill>
              <a:ln w="9525">
                <a:noFill/>
                <a:miter lim="800000"/>
                <a:headEnd/>
                <a:tailEnd/>
              </a:ln>
            </p:spPr>
            <p:txBody>
              <a:bodyPr/>
              <a:lstStyle/>
              <a:p>
                <a:endParaRPr lang="es-US">
                  <a:latin typeface="Calibri" pitchFamily="34" charset="0"/>
                </a:endParaRPr>
              </a:p>
            </p:txBody>
          </p:sp>
          <p:sp>
            <p:nvSpPr>
              <p:cNvPr id="113879" name="Rectangle 216"/>
              <p:cNvSpPr>
                <a:spLocks noChangeArrowheads="1"/>
              </p:cNvSpPr>
              <p:nvPr/>
            </p:nvSpPr>
            <p:spPr bwMode="auto">
              <a:xfrm>
                <a:off x="1042" y="1980"/>
                <a:ext cx="20" cy="1812"/>
              </a:xfrm>
              <a:prstGeom prst="rect">
                <a:avLst/>
              </a:prstGeom>
              <a:solidFill>
                <a:srgbClr val="5BC175"/>
              </a:solidFill>
              <a:ln w="9525">
                <a:noFill/>
                <a:miter lim="800000"/>
                <a:headEnd/>
                <a:tailEnd/>
              </a:ln>
            </p:spPr>
            <p:txBody>
              <a:bodyPr/>
              <a:lstStyle/>
              <a:p>
                <a:endParaRPr lang="es-US">
                  <a:latin typeface="Calibri" pitchFamily="34" charset="0"/>
                </a:endParaRPr>
              </a:p>
            </p:txBody>
          </p:sp>
          <p:sp>
            <p:nvSpPr>
              <p:cNvPr id="113880" name="Rectangle 217"/>
              <p:cNvSpPr>
                <a:spLocks noChangeArrowheads="1"/>
              </p:cNvSpPr>
              <p:nvPr/>
            </p:nvSpPr>
            <p:spPr bwMode="auto">
              <a:xfrm>
                <a:off x="1051" y="1980"/>
                <a:ext cx="23" cy="1812"/>
              </a:xfrm>
              <a:prstGeom prst="rect">
                <a:avLst/>
              </a:prstGeom>
              <a:solidFill>
                <a:srgbClr val="60C47A"/>
              </a:solidFill>
              <a:ln w="9525">
                <a:noFill/>
                <a:miter lim="800000"/>
                <a:headEnd/>
                <a:tailEnd/>
              </a:ln>
            </p:spPr>
            <p:txBody>
              <a:bodyPr/>
              <a:lstStyle/>
              <a:p>
                <a:endParaRPr lang="es-US">
                  <a:latin typeface="Calibri" pitchFamily="34" charset="0"/>
                </a:endParaRPr>
              </a:p>
            </p:txBody>
          </p:sp>
          <p:sp>
            <p:nvSpPr>
              <p:cNvPr id="113881" name="Rectangle 218"/>
              <p:cNvSpPr>
                <a:spLocks noChangeArrowheads="1"/>
              </p:cNvSpPr>
              <p:nvPr/>
            </p:nvSpPr>
            <p:spPr bwMode="auto">
              <a:xfrm>
                <a:off x="1061" y="1980"/>
                <a:ext cx="22" cy="1812"/>
              </a:xfrm>
              <a:prstGeom prst="rect">
                <a:avLst/>
              </a:prstGeom>
              <a:solidFill>
                <a:srgbClr val="68C67F"/>
              </a:solidFill>
              <a:ln w="9525">
                <a:noFill/>
                <a:miter lim="800000"/>
                <a:headEnd/>
                <a:tailEnd/>
              </a:ln>
            </p:spPr>
            <p:txBody>
              <a:bodyPr/>
              <a:lstStyle/>
              <a:p>
                <a:endParaRPr lang="es-US">
                  <a:latin typeface="Calibri" pitchFamily="34" charset="0"/>
                </a:endParaRPr>
              </a:p>
            </p:txBody>
          </p:sp>
          <p:sp>
            <p:nvSpPr>
              <p:cNvPr id="113882" name="Rectangle 219"/>
              <p:cNvSpPr>
                <a:spLocks noChangeArrowheads="1"/>
              </p:cNvSpPr>
              <p:nvPr/>
            </p:nvSpPr>
            <p:spPr bwMode="auto">
              <a:xfrm>
                <a:off x="1070" y="1980"/>
                <a:ext cx="22" cy="1812"/>
              </a:xfrm>
              <a:prstGeom prst="rect">
                <a:avLst/>
              </a:prstGeom>
              <a:solidFill>
                <a:srgbClr val="70C984"/>
              </a:solidFill>
              <a:ln w="9525">
                <a:noFill/>
                <a:miter lim="800000"/>
                <a:headEnd/>
                <a:tailEnd/>
              </a:ln>
            </p:spPr>
            <p:txBody>
              <a:bodyPr/>
              <a:lstStyle/>
              <a:p>
                <a:endParaRPr lang="es-US">
                  <a:latin typeface="Calibri" pitchFamily="34" charset="0"/>
                </a:endParaRPr>
              </a:p>
            </p:txBody>
          </p:sp>
          <p:sp>
            <p:nvSpPr>
              <p:cNvPr id="113883" name="Rectangle 220"/>
              <p:cNvSpPr>
                <a:spLocks noChangeArrowheads="1"/>
              </p:cNvSpPr>
              <p:nvPr/>
            </p:nvSpPr>
            <p:spPr bwMode="auto">
              <a:xfrm>
                <a:off x="1081" y="1980"/>
                <a:ext cx="21" cy="1812"/>
              </a:xfrm>
              <a:prstGeom prst="rect">
                <a:avLst/>
              </a:prstGeom>
              <a:solidFill>
                <a:srgbClr val="75CC8C"/>
              </a:solidFill>
              <a:ln w="9525">
                <a:noFill/>
                <a:miter lim="800000"/>
                <a:headEnd/>
                <a:tailEnd/>
              </a:ln>
            </p:spPr>
            <p:txBody>
              <a:bodyPr/>
              <a:lstStyle/>
              <a:p>
                <a:endParaRPr lang="es-US">
                  <a:latin typeface="Calibri" pitchFamily="34" charset="0"/>
                </a:endParaRPr>
              </a:p>
            </p:txBody>
          </p:sp>
          <p:sp>
            <p:nvSpPr>
              <p:cNvPr id="113884" name="Rectangle 221"/>
              <p:cNvSpPr>
                <a:spLocks noChangeArrowheads="1"/>
              </p:cNvSpPr>
              <p:nvPr/>
            </p:nvSpPr>
            <p:spPr bwMode="auto">
              <a:xfrm>
                <a:off x="1091" y="1980"/>
                <a:ext cx="22" cy="1812"/>
              </a:xfrm>
              <a:prstGeom prst="rect">
                <a:avLst/>
              </a:prstGeom>
              <a:solidFill>
                <a:srgbClr val="7CCE91"/>
              </a:solidFill>
              <a:ln w="9525">
                <a:noFill/>
                <a:miter lim="800000"/>
                <a:headEnd/>
                <a:tailEnd/>
              </a:ln>
            </p:spPr>
            <p:txBody>
              <a:bodyPr/>
              <a:lstStyle/>
              <a:p>
                <a:endParaRPr lang="es-US">
                  <a:latin typeface="Calibri" pitchFamily="34" charset="0"/>
                </a:endParaRPr>
              </a:p>
            </p:txBody>
          </p:sp>
          <p:sp>
            <p:nvSpPr>
              <p:cNvPr id="113885" name="Rectangle 222"/>
              <p:cNvSpPr>
                <a:spLocks noChangeArrowheads="1"/>
              </p:cNvSpPr>
              <p:nvPr/>
            </p:nvSpPr>
            <p:spPr bwMode="auto">
              <a:xfrm>
                <a:off x="1100" y="1980"/>
                <a:ext cx="22" cy="1812"/>
              </a:xfrm>
              <a:prstGeom prst="rect">
                <a:avLst/>
              </a:prstGeom>
              <a:solidFill>
                <a:srgbClr val="82D196"/>
              </a:solidFill>
              <a:ln w="9525">
                <a:noFill/>
                <a:miter lim="800000"/>
                <a:headEnd/>
                <a:tailEnd/>
              </a:ln>
            </p:spPr>
            <p:txBody>
              <a:bodyPr/>
              <a:lstStyle/>
              <a:p>
                <a:endParaRPr lang="es-US">
                  <a:latin typeface="Calibri" pitchFamily="34" charset="0"/>
                </a:endParaRPr>
              </a:p>
            </p:txBody>
          </p:sp>
          <p:sp>
            <p:nvSpPr>
              <p:cNvPr id="113886" name="Rectangle 223"/>
              <p:cNvSpPr>
                <a:spLocks noChangeArrowheads="1"/>
              </p:cNvSpPr>
              <p:nvPr/>
            </p:nvSpPr>
            <p:spPr bwMode="auto">
              <a:xfrm>
                <a:off x="1111" y="1980"/>
                <a:ext cx="21" cy="1812"/>
              </a:xfrm>
              <a:prstGeom prst="rect">
                <a:avLst/>
              </a:prstGeom>
              <a:solidFill>
                <a:srgbClr val="89D39B"/>
              </a:solidFill>
              <a:ln w="9525">
                <a:noFill/>
                <a:miter lim="800000"/>
                <a:headEnd/>
                <a:tailEnd/>
              </a:ln>
            </p:spPr>
            <p:txBody>
              <a:bodyPr/>
              <a:lstStyle/>
              <a:p>
                <a:endParaRPr lang="es-US">
                  <a:latin typeface="Calibri" pitchFamily="34" charset="0"/>
                </a:endParaRPr>
              </a:p>
            </p:txBody>
          </p:sp>
          <p:sp>
            <p:nvSpPr>
              <p:cNvPr id="113887" name="Rectangle 224"/>
              <p:cNvSpPr>
                <a:spLocks noChangeArrowheads="1"/>
              </p:cNvSpPr>
              <p:nvPr/>
            </p:nvSpPr>
            <p:spPr bwMode="auto">
              <a:xfrm>
                <a:off x="1121" y="1980"/>
                <a:ext cx="22" cy="1812"/>
              </a:xfrm>
              <a:prstGeom prst="rect">
                <a:avLst/>
              </a:prstGeom>
              <a:solidFill>
                <a:srgbClr val="91D6A3"/>
              </a:solidFill>
              <a:ln w="9525">
                <a:noFill/>
                <a:miter lim="800000"/>
                <a:headEnd/>
                <a:tailEnd/>
              </a:ln>
            </p:spPr>
            <p:txBody>
              <a:bodyPr/>
              <a:lstStyle/>
              <a:p>
                <a:endParaRPr lang="es-US">
                  <a:latin typeface="Calibri" pitchFamily="34" charset="0"/>
                </a:endParaRPr>
              </a:p>
            </p:txBody>
          </p:sp>
          <p:sp>
            <p:nvSpPr>
              <p:cNvPr id="113888" name="Rectangle 225"/>
              <p:cNvSpPr>
                <a:spLocks noChangeArrowheads="1"/>
              </p:cNvSpPr>
              <p:nvPr/>
            </p:nvSpPr>
            <p:spPr bwMode="auto">
              <a:xfrm>
                <a:off x="1130" y="1980"/>
                <a:ext cx="22" cy="1812"/>
              </a:xfrm>
              <a:prstGeom prst="rect">
                <a:avLst/>
              </a:prstGeom>
              <a:solidFill>
                <a:srgbClr val="96D8A8"/>
              </a:solidFill>
              <a:ln w="9525">
                <a:noFill/>
                <a:miter lim="800000"/>
                <a:headEnd/>
                <a:tailEnd/>
              </a:ln>
            </p:spPr>
            <p:txBody>
              <a:bodyPr/>
              <a:lstStyle/>
              <a:p>
                <a:endParaRPr lang="es-US">
                  <a:latin typeface="Calibri" pitchFamily="34" charset="0"/>
                </a:endParaRPr>
              </a:p>
            </p:txBody>
          </p:sp>
          <p:sp>
            <p:nvSpPr>
              <p:cNvPr id="113889" name="Rectangle 226"/>
              <p:cNvSpPr>
                <a:spLocks noChangeArrowheads="1"/>
              </p:cNvSpPr>
              <p:nvPr/>
            </p:nvSpPr>
            <p:spPr bwMode="auto">
              <a:xfrm>
                <a:off x="1141" y="1980"/>
                <a:ext cx="21" cy="1812"/>
              </a:xfrm>
              <a:prstGeom prst="rect">
                <a:avLst/>
              </a:prstGeom>
              <a:solidFill>
                <a:srgbClr val="9BD8AA"/>
              </a:solidFill>
              <a:ln w="9525">
                <a:noFill/>
                <a:miter lim="800000"/>
                <a:headEnd/>
                <a:tailEnd/>
              </a:ln>
            </p:spPr>
            <p:txBody>
              <a:bodyPr/>
              <a:lstStyle/>
              <a:p>
                <a:endParaRPr lang="es-US">
                  <a:latin typeface="Calibri" pitchFamily="34" charset="0"/>
                </a:endParaRPr>
              </a:p>
            </p:txBody>
          </p:sp>
          <p:sp>
            <p:nvSpPr>
              <p:cNvPr id="113890" name="Rectangle 227"/>
              <p:cNvSpPr>
                <a:spLocks noChangeArrowheads="1"/>
              </p:cNvSpPr>
              <p:nvPr/>
            </p:nvSpPr>
            <p:spPr bwMode="auto">
              <a:xfrm>
                <a:off x="1151" y="1980"/>
                <a:ext cx="22" cy="1812"/>
              </a:xfrm>
              <a:prstGeom prst="rect">
                <a:avLst/>
              </a:prstGeom>
              <a:solidFill>
                <a:srgbClr val="A0DBAF"/>
              </a:solidFill>
              <a:ln w="9525">
                <a:noFill/>
                <a:miter lim="800000"/>
                <a:headEnd/>
                <a:tailEnd/>
              </a:ln>
            </p:spPr>
            <p:txBody>
              <a:bodyPr/>
              <a:lstStyle/>
              <a:p>
                <a:endParaRPr lang="es-US">
                  <a:latin typeface="Calibri" pitchFamily="34" charset="0"/>
                </a:endParaRPr>
              </a:p>
            </p:txBody>
          </p:sp>
          <p:sp>
            <p:nvSpPr>
              <p:cNvPr id="113891" name="Rectangle 228"/>
              <p:cNvSpPr>
                <a:spLocks noChangeArrowheads="1"/>
              </p:cNvSpPr>
              <p:nvPr/>
            </p:nvSpPr>
            <p:spPr bwMode="auto">
              <a:xfrm>
                <a:off x="1160" y="1980"/>
                <a:ext cx="22" cy="1812"/>
              </a:xfrm>
              <a:prstGeom prst="rect">
                <a:avLst/>
              </a:prstGeom>
              <a:solidFill>
                <a:srgbClr val="A8DDB5"/>
              </a:solidFill>
              <a:ln w="9525">
                <a:noFill/>
                <a:miter lim="800000"/>
                <a:headEnd/>
                <a:tailEnd/>
              </a:ln>
            </p:spPr>
            <p:txBody>
              <a:bodyPr/>
              <a:lstStyle/>
              <a:p>
                <a:endParaRPr lang="es-US">
                  <a:latin typeface="Calibri" pitchFamily="34" charset="0"/>
                </a:endParaRPr>
              </a:p>
            </p:txBody>
          </p:sp>
          <p:sp>
            <p:nvSpPr>
              <p:cNvPr id="113892" name="Rectangle 229"/>
              <p:cNvSpPr>
                <a:spLocks noChangeArrowheads="1"/>
              </p:cNvSpPr>
              <p:nvPr/>
            </p:nvSpPr>
            <p:spPr bwMode="auto">
              <a:xfrm>
                <a:off x="1171" y="1980"/>
                <a:ext cx="21" cy="1812"/>
              </a:xfrm>
              <a:prstGeom prst="rect">
                <a:avLst/>
              </a:prstGeom>
              <a:solidFill>
                <a:srgbClr val="AFE0BA"/>
              </a:solidFill>
              <a:ln w="9525">
                <a:noFill/>
                <a:miter lim="800000"/>
                <a:headEnd/>
                <a:tailEnd/>
              </a:ln>
            </p:spPr>
            <p:txBody>
              <a:bodyPr/>
              <a:lstStyle/>
              <a:p>
                <a:endParaRPr lang="es-US">
                  <a:latin typeface="Calibri" pitchFamily="34" charset="0"/>
                </a:endParaRPr>
              </a:p>
            </p:txBody>
          </p:sp>
          <p:sp>
            <p:nvSpPr>
              <p:cNvPr id="113893" name="Rectangle 230"/>
              <p:cNvSpPr>
                <a:spLocks noChangeArrowheads="1"/>
              </p:cNvSpPr>
              <p:nvPr/>
            </p:nvSpPr>
            <p:spPr bwMode="auto">
              <a:xfrm>
                <a:off x="1181" y="1980"/>
                <a:ext cx="22" cy="1812"/>
              </a:xfrm>
              <a:prstGeom prst="rect">
                <a:avLst/>
              </a:prstGeom>
              <a:solidFill>
                <a:srgbClr val="B5E2C1"/>
              </a:solidFill>
              <a:ln w="9525">
                <a:noFill/>
                <a:miter lim="800000"/>
                <a:headEnd/>
                <a:tailEnd/>
              </a:ln>
            </p:spPr>
            <p:txBody>
              <a:bodyPr/>
              <a:lstStyle/>
              <a:p>
                <a:endParaRPr lang="es-US">
                  <a:latin typeface="Calibri" pitchFamily="34" charset="0"/>
                </a:endParaRPr>
              </a:p>
            </p:txBody>
          </p:sp>
          <p:sp>
            <p:nvSpPr>
              <p:cNvPr id="113894" name="Rectangle 231"/>
              <p:cNvSpPr>
                <a:spLocks noChangeArrowheads="1"/>
              </p:cNvSpPr>
              <p:nvPr/>
            </p:nvSpPr>
            <p:spPr bwMode="auto">
              <a:xfrm>
                <a:off x="1190" y="1980"/>
                <a:ext cx="22" cy="1812"/>
              </a:xfrm>
              <a:prstGeom prst="rect">
                <a:avLst/>
              </a:prstGeom>
              <a:solidFill>
                <a:srgbClr val="BCE5C6"/>
              </a:solidFill>
              <a:ln w="9525">
                <a:noFill/>
                <a:miter lim="800000"/>
                <a:headEnd/>
                <a:tailEnd/>
              </a:ln>
            </p:spPr>
            <p:txBody>
              <a:bodyPr/>
              <a:lstStyle/>
              <a:p>
                <a:endParaRPr lang="es-US">
                  <a:latin typeface="Calibri" pitchFamily="34" charset="0"/>
                </a:endParaRPr>
              </a:p>
            </p:txBody>
          </p:sp>
          <p:sp>
            <p:nvSpPr>
              <p:cNvPr id="113895" name="Rectangle 232"/>
              <p:cNvSpPr>
                <a:spLocks noChangeArrowheads="1"/>
              </p:cNvSpPr>
              <p:nvPr/>
            </p:nvSpPr>
            <p:spPr bwMode="auto">
              <a:xfrm>
                <a:off x="1201" y="1980"/>
                <a:ext cx="21" cy="1812"/>
              </a:xfrm>
              <a:prstGeom prst="rect">
                <a:avLst/>
              </a:prstGeom>
              <a:solidFill>
                <a:srgbClr val="C1E8CC"/>
              </a:solidFill>
              <a:ln w="9525">
                <a:noFill/>
                <a:miter lim="800000"/>
                <a:headEnd/>
                <a:tailEnd/>
              </a:ln>
            </p:spPr>
            <p:txBody>
              <a:bodyPr/>
              <a:lstStyle/>
              <a:p>
                <a:endParaRPr lang="es-US">
                  <a:latin typeface="Calibri" pitchFamily="34" charset="0"/>
                </a:endParaRPr>
              </a:p>
            </p:txBody>
          </p:sp>
          <p:sp>
            <p:nvSpPr>
              <p:cNvPr id="113896" name="Rectangle 233"/>
              <p:cNvSpPr>
                <a:spLocks noChangeArrowheads="1"/>
              </p:cNvSpPr>
              <p:nvPr/>
            </p:nvSpPr>
            <p:spPr bwMode="auto">
              <a:xfrm>
                <a:off x="1211" y="1980"/>
                <a:ext cx="22" cy="1812"/>
              </a:xfrm>
              <a:prstGeom prst="rect">
                <a:avLst/>
              </a:prstGeom>
              <a:solidFill>
                <a:srgbClr val="C9EAD1"/>
              </a:solidFill>
              <a:ln w="9525">
                <a:noFill/>
                <a:miter lim="800000"/>
                <a:headEnd/>
                <a:tailEnd/>
              </a:ln>
            </p:spPr>
            <p:txBody>
              <a:bodyPr/>
              <a:lstStyle/>
              <a:p>
                <a:endParaRPr lang="es-US">
                  <a:latin typeface="Calibri" pitchFamily="34" charset="0"/>
                </a:endParaRPr>
              </a:p>
            </p:txBody>
          </p:sp>
          <p:sp>
            <p:nvSpPr>
              <p:cNvPr id="113897" name="Rectangle 234"/>
              <p:cNvSpPr>
                <a:spLocks noChangeArrowheads="1"/>
              </p:cNvSpPr>
              <p:nvPr/>
            </p:nvSpPr>
            <p:spPr bwMode="auto">
              <a:xfrm>
                <a:off x="1220" y="1980"/>
                <a:ext cx="22" cy="1812"/>
              </a:xfrm>
              <a:prstGeom prst="rect">
                <a:avLst/>
              </a:prstGeom>
              <a:solidFill>
                <a:srgbClr val="D1EDD6"/>
              </a:solidFill>
              <a:ln w="9525">
                <a:noFill/>
                <a:miter lim="800000"/>
                <a:headEnd/>
                <a:tailEnd/>
              </a:ln>
            </p:spPr>
            <p:txBody>
              <a:bodyPr/>
              <a:lstStyle/>
              <a:p>
                <a:endParaRPr lang="es-US">
                  <a:latin typeface="Calibri" pitchFamily="34" charset="0"/>
                </a:endParaRPr>
              </a:p>
            </p:txBody>
          </p:sp>
          <p:sp>
            <p:nvSpPr>
              <p:cNvPr id="113898" name="Rectangle 235"/>
              <p:cNvSpPr>
                <a:spLocks noChangeArrowheads="1"/>
              </p:cNvSpPr>
              <p:nvPr/>
            </p:nvSpPr>
            <p:spPr bwMode="auto">
              <a:xfrm>
                <a:off x="1231" y="1980"/>
                <a:ext cx="21" cy="1812"/>
              </a:xfrm>
              <a:prstGeom prst="rect">
                <a:avLst/>
              </a:prstGeom>
              <a:solidFill>
                <a:srgbClr val="D6EFDD"/>
              </a:solidFill>
              <a:ln w="9525">
                <a:noFill/>
                <a:miter lim="800000"/>
                <a:headEnd/>
                <a:tailEnd/>
              </a:ln>
            </p:spPr>
            <p:txBody>
              <a:bodyPr/>
              <a:lstStyle/>
              <a:p>
                <a:endParaRPr lang="es-US">
                  <a:latin typeface="Calibri" pitchFamily="34" charset="0"/>
                </a:endParaRPr>
              </a:p>
            </p:txBody>
          </p:sp>
          <p:sp>
            <p:nvSpPr>
              <p:cNvPr id="113899" name="Rectangle 236"/>
              <p:cNvSpPr>
                <a:spLocks noChangeArrowheads="1"/>
              </p:cNvSpPr>
              <p:nvPr/>
            </p:nvSpPr>
            <p:spPr bwMode="auto">
              <a:xfrm>
                <a:off x="1240" y="1980"/>
                <a:ext cx="23" cy="1812"/>
              </a:xfrm>
              <a:prstGeom prst="rect">
                <a:avLst/>
              </a:prstGeom>
              <a:solidFill>
                <a:srgbClr val="DDF2E2"/>
              </a:solidFill>
              <a:ln w="9525">
                <a:noFill/>
                <a:miter lim="800000"/>
                <a:headEnd/>
                <a:tailEnd/>
              </a:ln>
            </p:spPr>
            <p:txBody>
              <a:bodyPr/>
              <a:lstStyle/>
              <a:p>
                <a:endParaRPr lang="es-US">
                  <a:latin typeface="Calibri" pitchFamily="34" charset="0"/>
                </a:endParaRPr>
              </a:p>
            </p:txBody>
          </p:sp>
          <p:sp>
            <p:nvSpPr>
              <p:cNvPr id="113900" name="Rectangle 237"/>
              <p:cNvSpPr>
                <a:spLocks noChangeArrowheads="1"/>
              </p:cNvSpPr>
              <p:nvPr/>
            </p:nvSpPr>
            <p:spPr bwMode="auto">
              <a:xfrm>
                <a:off x="1250" y="1980"/>
                <a:ext cx="22" cy="1812"/>
              </a:xfrm>
              <a:prstGeom prst="rect">
                <a:avLst/>
              </a:prstGeom>
              <a:solidFill>
                <a:srgbClr val="E5F4E8"/>
              </a:solidFill>
              <a:ln w="9525">
                <a:noFill/>
                <a:miter lim="800000"/>
                <a:headEnd/>
                <a:tailEnd/>
              </a:ln>
            </p:spPr>
            <p:txBody>
              <a:bodyPr/>
              <a:lstStyle/>
              <a:p>
                <a:endParaRPr lang="es-US">
                  <a:latin typeface="Calibri" pitchFamily="34" charset="0"/>
                </a:endParaRPr>
              </a:p>
            </p:txBody>
          </p:sp>
          <p:sp>
            <p:nvSpPr>
              <p:cNvPr id="113901" name="Rectangle 238"/>
              <p:cNvSpPr>
                <a:spLocks noChangeArrowheads="1"/>
              </p:cNvSpPr>
              <p:nvPr/>
            </p:nvSpPr>
            <p:spPr bwMode="auto">
              <a:xfrm>
                <a:off x="1259" y="1980"/>
                <a:ext cx="22" cy="1812"/>
              </a:xfrm>
              <a:prstGeom prst="rect">
                <a:avLst/>
              </a:prstGeom>
              <a:solidFill>
                <a:srgbClr val="EAF7ED"/>
              </a:solidFill>
              <a:ln w="9525">
                <a:noFill/>
                <a:miter lim="800000"/>
                <a:headEnd/>
                <a:tailEnd/>
              </a:ln>
            </p:spPr>
            <p:txBody>
              <a:bodyPr/>
              <a:lstStyle/>
              <a:p>
                <a:endParaRPr lang="es-US">
                  <a:latin typeface="Calibri" pitchFamily="34" charset="0"/>
                </a:endParaRPr>
              </a:p>
            </p:txBody>
          </p:sp>
          <p:sp>
            <p:nvSpPr>
              <p:cNvPr id="113902" name="Rectangle 239"/>
              <p:cNvSpPr>
                <a:spLocks noChangeArrowheads="1"/>
              </p:cNvSpPr>
              <p:nvPr/>
            </p:nvSpPr>
            <p:spPr bwMode="auto">
              <a:xfrm>
                <a:off x="1270" y="1980"/>
                <a:ext cx="21" cy="1812"/>
              </a:xfrm>
              <a:prstGeom prst="rect">
                <a:avLst/>
              </a:prstGeom>
              <a:solidFill>
                <a:srgbClr val="F2F9F4"/>
              </a:solidFill>
              <a:ln w="9525">
                <a:noFill/>
                <a:miter lim="800000"/>
                <a:headEnd/>
                <a:tailEnd/>
              </a:ln>
            </p:spPr>
            <p:txBody>
              <a:bodyPr/>
              <a:lstStyle/>
              <a:p>
                <a:endParaRPr lang="es-US">
                  <a:latin typeface="Calibri" pitchFamily="34" charset="0"/>
                </a:endParaRPr>
              </a:p>
            </p:txBody>
          </p:sp>
          <p:sp>
            <p:nvSpPr>
              <p:cNvPr id="113903" name="Rectangle 240"/>
              <p:cNvSpPr>
                <a:spLocks noChangeArrowheads="1"/>
              </p:cNvSpPr>
              <p:nvPr/>
            </p:nvSpPr>
            <p:spPr bwMode="auto">
              <a:xfrm>
                <a:off x="1280" y="1980"/>
                <a:ext cx="22" cy="1812"/>
              </a:xfrm>
              <a:prstGeom prst="rect">
                <a:avLst/>
              </a:prstGeom>
              <a:solidFill>
                <a:srgbClr val="F7FCF9"/>
              </a:solidFill>
              <a:ln w="9525">
                <a:noFill/>
                <a:miter lim="800000"/>
                <a:headEnd/>
                <a:tailEnd/>
              </a:ln>
            </p:spPr>
            <p:txBody>
              <a:bodyPr/>
              <a:lstStyle/>
              <a:p>
                <a:endParaRPr lang="es-US">
                  <a:latin typeface="Calibri" pitchFamily="34" charset="0"/>
                </a:endParaRPr>
              </a:p>
            </p:txBody>
          </p:sp>
          <p:sp>
            <p:nvSpPr>
              <p:cNvPr id="113904" name="Rectangle 241"/>
              <p:cNvSpPr>
                <a:spLocks noChangeArrowheads="1"/>
              </p:cNvSpPr>
              <p:nvPr/>
            </p:nvSpPr>
            <p:spPr bwMode="auto">
              <a:xfrm>
                <a:off x="1289" y="1980"/>
                <a:ext cx="22" cy="1812"/>
              </a:xfrm>
              <a:prstGeom prst="rect">
                <a:avLst/>
              </a:prstGeom>
              <a:solidFill>
                <a:srgbClr val="FFFFFF"/>
              </a:solidFill>
              <a:ln w="9525">
                <a:noFill/>
                <a:miter lim="800000"/>
                <a:headEnd/>
                <a:tailEnd/>
              </a:ln>
            </p:spPr>
            <p:txBody>
              <a:bodyPr/>
              <a:lstStyle/>
              <a:p>
                <a:endParaRPr lang="es-US">
                  <a:latin typeface="Calibri" pitchFamily="34" charset="0"/>
                </a:endParaRPr>
              </a:p>
            </p:txBody>
          </p:sp>
          <p:sp>
            <p:nvSpPr>
              <p:cNvPr id="113905" name="Rectangle 242"/>
              <p:cNvSpPr>
                <a:spLocks noChangeArrowheads="1"/>
              </p:cNvSpPr>
              <p:nvPr/>
            </p:nvSpPr>
            <p:spPr bwMode="auto">
              <a:xfrm>
                <a:off x="1771" y="1980"/>
                <a:ext cx="22" cy="1812"/>
              </a:xfrm>
              <a:prstGeom prst="rect">
                <a:avLst/>
              </a:prstGeom>
              <a:solidFill>
                <a:srgbClr val="3AB559"/>
              </a:solidFill>
              <a:ln w="9525">
                <a:noFill/>
                <a:miter lim="800000"/>
                <a:headEnd/>
                <a:tailEnd/>
              </a:ln>
            </p:spPr>
            <p:txBody>
              <a:bodyPr/>
              <a:lstStyle/>
              <a:p>
                <a:endParaRPr lang="es-US">
                  <a:latin typeface="Calibri" pitchFamily="34" charset="0"/>
                </a:endParaRPr>
              </a:p>
            </p:txBody>
          </p:sp>
          <p:sp>
            <p:nvSpPr>
              <p:cNvPr id="113906" name="Rectangle 243"/>
              <p:cNvSpPr>
                <a:spLocks noChangeArrowheads="1"/>
              </p:cNvSpPr>
              <p:nvPr/>
            </p:nvSpPr>
            <p:spPr bwMode="auto">
              <a:xfrm>
                <a:off x="1762" y="1980"/>
                <a:ext cx="22" cy="1812"/>
              </a:xfrm>
              <a:prstGeom prst="rect">
                <a:avLst/>
              </a:prstGeom>
              <a:solidFill>
                <a:srgbClr val="3FB75E"/>
              </a:solidFill>
              <a:ln w="9525">
                <a:noFill/>
                <a:miter lim="800000"/>
                <a:headEnd/>
                <a:tailEnd/>
              </a:ln>
            </p:spPr>
            <p:txBody>
              <a:bodyPr/>
              <a:lstStyle/>
              <a:p>
                <a:endParaRPr lang="es-US">
                  <a:latin typeface="Calibri" pitchFamily="34" charset="0"/>
                </a:endParaRPr>
              </a:p>
            </p:txBody>
          </p:sp>
          <p:sp>
            <p:nvSpPr>
              <p:cNvPr id="113907" name="Rectangle 244"/>
              <p:cNvSpPr>
                <a:spLocks noChangeArrowheads="1"/>
              </p:cNvSpPr>
              <p:nvPr/>
            </p:nvSpPr>
            <p:spPr bwMode="auto">
              <a:xfrm>
                <a:off x="1752" y="1980"/>
                <a:ext cx="21" cy="1812"/>
              </a:xfrm>
              <a:prstGeom prst="rect">
                <a:avLst/>
              </a:prstGeom>
              <a:solidFill>
                <a:srgbClr val="47BA63"/>
              </a:solidFill>
              <a:ln w="9525">
                <a:noFill/>
                <a:miter lim="800000"/>
                <a:headEnd/>
                <a:tailEnd/>
              </a:ln>
            </p:spPr>
            <p:txBody>
              <a:bodyPr/>
              <a:lstStyle/>
              <a:p>
                <a:endParaRPr lang="es-US">
                  <a:latin typeface="Calibri" pitchFamily="34" charset="0"/>
                </a:endParaRPr>
              </a:p>
            </p:txBody>
          </p:sp>
          <p:sp>
            <p:nvSpPr>
              <p:cNvPr id="113908" name="Rectangle 245"/>
              <p:cNvSpPr>
                <a:spLocks noChangeArrowheads="1"/>
              </p:cNvSpPr>
              <p:nvPr/>
            </p:nvSpPr>
            <p:spPr bwMode="auto">
              <a:xfrm>
                <a:off x="1741" y="1980"/>
                <a:ext cx="22" cy="1812"/>
              </a:xfrm>
              <a:prstGeom prst="rect">
                <a:avLst/>
              </a:prstGeom>
              <a:solidFill>
                <a:srgbClr val="4CBC68"/>
              </a:solidFill>
              <a:ln w="9525">
                <a:noFill/>
                <a:miter lim="800000"/>
                <a:headEnd/>
                <a:tailEnd/>
              </a:ln>
            </p:spPr>
            <p:txBody>
              <a:bodyPr/>
              <a:lstStyle/>
              <a:p>
                <a:endParaRPr lang="es-US">
                  <a:latin typeface="Calibri" pitchFamily="34" charset="0"/>
                </a:endParaRPr>
              </a:p>
            </p:txBody>
          </p:sp>
          <p:sp>
            <p:nvSpPr>
              <p:cNvPr id="113909" name="Rectangle 246"/>
              <p:cNvSpPr>
                <a:spLocks noChangeArrowheads="1"/>
              </p:cNvSpPr>
              <p:nvPr/>
            </p:nvSpPr>
            <p:spPr bwMode="auto">
              <a:xfrm>
                <a:off x="1732" y="1980"/>
                <a:ext cx="22" cy="1812"/>
              </a:xfrm>
              <a:prstGeom prst="rect">
                <a:avLst/>
              </a:prstGeom>
              <a:solidFill>
                <a:srgbClr val="54BF70"/>
              </a:solidFill>
              <a:ln w="9525">
                <a:noFill/>
                <a:miter lim="800000"/>
                <a:headEnd/>
                <a:tailEnd/>
              </a:ln>
            </p:spPr>
            <p:txBody>
              <a:bodyPr/>
              <a:lstStyle/>
              <a:p>
                <a:endParaRPr lang="es-US">
                  <a:latin typeface="Calibri" pitchFamily="34" charset="0"/>
                </a:endParaRPr>
              </a:p>
            </p:txBody>
          </p:sp>
          <p:sp>
            <p:nvSpPr>
              <p:cNvPr id="113910" name="Rectangle 247"/>
              <p:cNvSpPr>
                <a:spLocks noChangeArrowheads="1"/>
              </p:cNvSpPr>
              <p:nvPr/>
            </p:nvSpPr>
            <p:spPr bwMode="auto">
              <a:xfrm>
                <a:off x="1723" y="1980"/>
                <a:ext cx="20" cy="1812"/>
              </a:xfrm>
              <a:prstGeom prst="rect">
                <a:avLst/>
              </a:prstGeom>
              <a:solidFill>
                <a:srgbClr val="5BC175"/>
              </a:solidFill>
              <a:ln w="9525">
                <a:noFill/>
                <a:miter lim="800000"/>
                <a:headEnd/>
                <a:tailEnd/>
              </a:ln>
            </p:spPr>
            <p:txBody>
              <a:bodyPr/>
              <a:lstStyle/>
              <a:p>
                <a:endParaRPr lang="es-US">
                  <a:latin typeface="Calibri" pitchFamily="34" charset="0"/>
                </a:endParaRPr>
              </a:p>
            </p:txBody>
          </p:sp>
          <p:sp>
            <p:nvSpPr>
              <p:cNvPr id="113911" name="Rectangle 248"/>
              <p:cNvSpPr>
                <a:spLocks noChangeArrowheads="1"/>
              </p:cNvSpPr>
              <p:nvPr/>
            </p:nvSpPr>
            <p:spPr bwMode="auto">
              <a:xfrm>
                <a:off x="1711" y="1980"/>
                <a:ext cx="23" cy="1812"/>
              </a:xfrm>
              <a:prstGeom prst="rect">
                <a:avLst/>
              </a:prstGeom>
              <a:solidFill>
                <a:srgbClr val="60C47A"/>
              </a:solidFill>
              <a:ln w="9525">
                <a:noFill/>
                <a:miter lim="800000"/>
                <a:headEnd/>
                <a:tailEnd/>
              </a:ln>
            </p:spPr>
            <p:txBody>
              <a:bodyPr/>
              <a:lstStyle/>
              <a:p>
                <a:endParaRPr lang="es-US">
                  <a:latin typeface="Calibri" pitchFamily="34" charset="0"/>
                </a:endParaRPr>
              </a:p>
            </p:txBody>
          </p:sp>
          <p:sp>
            <p:nvSpPr>
              <p:cNvPr id="113912" name="Rectangle 249"/>
              <p:cNvSpPr>
                <a:spLocks noChangeArrowheads="1"/>
              </p:cNvSpPr>
              <p:nvPr/>
            </p:nvSpPr>
            <p:spPr bwMode="auto">
              <a:xfrm>
                <a:off x="1702" y="1980"/>
                <a:ext cx="22" cy="1812"/>
              </a:xfrm>
              <a:prstGeom prst="rect">
                <a:avLst/>
              </a:prstGeom>
              <a:solidFill>
                <a:srgbClr val="68C67F"/>
              </a:solidFill>
              <a:ln w="9525">
                <a:noFill/>
                <a:miter lim="800000"/>
                <a:headEnd/>
                <a:tailEnd/>
              </a:ln>
            </p:spPr>
            <p:txBody>
              <a:bodyPr/>
              <a:lstStyle/>
              <a:p>
                <a:endParaRPr lang="es-US">
                  <a:latin typeface="Calibri" pitchFamily="34" charset="0"/>
                </a:endParaRPr>
              </a:p>
            </p:txBody>
          </p:sp>
          <p:sp>
            <p:nvSpPr>
              <p:cNvPr id="113913" name="Rectangle 250"/>
              <p:cNvSpPr>
                <a:spLocks noChangeArrowheads="1"/>
              </p:cNvSpPr>
              <p:nvPr/>
            </p:nvSpPr>
            <p:spPr bwMode="auto">
              <a:xfrm>
                <a:off x="1693" y="1980"/>
                <a:ext cx="22" cy="1812"/>
              </a:xfrm>
              <a:prstGeom prst="rect">
                <a:avLst/>
              </a:prstGeom>
              <a:solidFill>
                <a:srgbClr val="70C984"/>
              </a:solidFill>
              <a:ln w="9525">
                <a:noFill/>
                <a:miter lim="800000"/>
                <a:headEnd/>
                <a:tailEnd/>
              </a:ln>
            </p:spPr>
            <p:txBody>
              <a:bodyPr/>
              <a:lstStyle/>
              <a:p>
                <a:endParaRPr lang="es-US">
                  <a:latin typeface="Calibri" pitchFamily="34" charset="0"/>
                </a:endParaRPr>
              </a:p>
            </p:txBody>
          </p:sp>
          <p:sp>
            <p:nvSpPr>
              <p:cNvPr id="113914" name="Rectangle 251"/>
              <p:cNvSpPr>
                <a:spLocks noChangeArrowheads="1"/>
              </p:cNvSpPr>
              <p:nvPr/>
            </p:nvSpPr>
            <p:spPr bwMode="auto">
              <a:xfrm>
                <a:off x="1683" y="1980"/>
                <a:ext cx="21" cy="1812"/>
              </a:xfrm>
              <a:prstGeom prst="rect">
                <a:avLst/>
              </a:prstGeom>
              <a:solidFill>
                <a:srgbClr val="75CC8C"/>
              </a:solidFill>
              <a:ln w="9525">
                <a:noFill/>
                <a:miter lim="800000"/>
                <a:headEnd/>
                <a:tailEnd/>
              </a:ln>
            </p:spPr>
            <p:txBody>
              <a:bodyPr/>
              <a:lstStyle/>
              <a:p>
                <a:endParaRPr lang="es-US">
                  <a:latin typeface="Calibri" pitchFamily="34" charset="0"/>
                </a:endParaRPr>
              </a:p>
            </p:txBody>
          </p:sp>
          <p:sp>
            <p:nvSpPr>
              <p:cNvPr id="113915" name="Rectangle 252"/>
              <p:cNvSpPr>
                <a:spLocks noChangeArrowheads="1"/>
              </p:cNvSpPr>
              <p:nvPr/>
            </p:nvSpPr>
            <p:spPr bwMode="auto">
              <a:xfrm>
                <a:off x="1672" y="1980"/>
                <a:ext cx="22" cy="1812"/>
              </a:xfrm>
              <a:prstGeom prst="rect">
                <a:avLst/>
              </a:prstGeom>
              <a:solidFill>
                <a:srgbClr val="7CCE91"/>
              </a:solidFill>
              <a:ln w="9525">
                <a:noFill/>
                <a:miter lim="800000"/>
                <a:headEnd/>
                <a:tailEnd/>
              </a:ln>
            </p:spPr>
            <p:txBody>
              <a:bodyPr/>
              <a:lstStyle/>
              <a:p>
                <a:endParaRPr lang="es-US">
                  <a:latin typeface="Calibri" pitchFamily="34" charset="0"/>
                </a:endParaRPr>
              </a:p>
            </p:txBody>
          </p:sp>
          <p:sp>
            <p:nvSpPr>
              <p:cNvPr id="113916" name="Rectangle 253"/>
              <p:cNvSpPr>
                <a:spLocks noChangeArrowheads="1"/>
              </p:cNvSpPr>
              <p:nvPr/>
            </p:nvSpPr>
            <p:spPr bwMode="auto">
              <a:xfrm>
                <a:off x="1663" y="1980"/>
                <a:ext cx="22" cy="1812"/>
              </a:xfrm>
              <a:prstGeom prst="rect">
                <a:avLst/>
              </a:prstGeom>
              <a:solidFill>
                <a:srgbClr val="82D196"/>
              </a:solidFill>
              <a:ln w="9525">
                <a:noFill/>
                <a:miter lim="800000"/>
                <a:headEnd/>
                <a:tailEnd/>
              </a:ln>
            </p:spPr>
            <p:txBody>
              <a:bodyPr/>
              <a:lstStyle/>
              <a:p>
                <a:endParaRPr lang="es-US">
                  <a:latin typeface="Calibri" pitchFamily="34" charset="0"/>
                </a:endParaRPr>
              </a:p>
            </p:txBody>
          </p:sp>
          <p:sp>
            <p:nvSpPr>
              <p:cNvPr id="113917" name="Rectangle 254"/>
              <p:cNvSpPr>
                <a:spLocks noChangeArrowheads="1"/>
              </p:cNvSpPr>
              <p:nvPr/>
            </p:nvSpPr>
            <p:spPr bwMode="auto">
              <a:xfrm>
                <a:off x="1653" y="1980"/>
                <a:ext cx="22" cy="1812"/>
              </a:xfrm>
              <a:prstGeom prst="rect">
                <a:avLst/>
              </a:prstGeom>
              <a:solidFill>
                <a:srgbClr val="89D39B"/>
              </a:solidFill>
              <a:ln w="9525">
                <a:noFill/>
                <a:miter lim="800000"/>
                <a:headEnd/>
                <a:tailEnd/>
              </a:ln>
            </p:spPr>
            <p:txBody>
              <a:bodyPr/>
              <a:lstStyle/>
              <a:p>
                <a:endParaRPr lang="es-US">
                  <a:latin typeface="Calibri" pitchFamily="34" charset="0"/>
                </a:endParaRPr>
              </a:p>
            </p:txBody>
          </p:sp>
          <p:sp>
            <p:nvSpPr>
              <p:cNvPr id="113918" name="Rectangle 255"/>
              <p:cNvSpPr>
                <a:spLocks noChangeArrowheads="1"/>
              </p:cNvSpPr>
              <p:nvPr/>
            </p:nvSpPr>
            <p:spPr bwMode="auto">
              <a:xfrm>
                <a:off x="1644" y="1980"/>
                <a:ext cx="20" cy="1812"/>
              </a:xfrm>
              <a:prstGeom prst="rect">
                <a:avLst/>
              </a:prstGeom>
              <a:solidFill>
                <a:srgbClr val="91D6A3"/>
              </a:solidFill>
              <a:ln w="9525">
                <a:noFill/>
                <a:miter lim="800000"/>
                <a:headEnd/>
                <a:tailEnd/>
              </a:ln>
            </p:spPr>
            <p:txBody>
              <a:bodyPr/>
              <a:lstStyle/>
              <a:p>
                <a:endParaRPr lang="es-US">
                  <a:latin typeface="Calibri" pitchFamily="34" charset="0"/>
                </a:endParaRPr>
              </a:p>
            </p:txBody>
          </p:sp>
          <p:sp>
            <p:nvSpPr>
              <p:cNvPr id="113919" name="Rectangle 256"/>
              <p:cNvSpPr>
                <a:spLocks noChangeArrowheads="1"/>
              </p:cNvSpPr>
              <p:nvPr/>
            </p:nvSpPr>
            <p:spPr bwMode="auto">
              <a:xfrm>
                <a:off x="1633" y="1980"/>
                <a:ext cx="22" cy="1812"/>
              </a:xfrm>
              <a:prstGeom prst="rect">
                <a:avLst/>
              </a:prstGeom>
              <a:solidFill>
                <a:srgbClr val="96D8A8"/>
              </a:solidFill>
              <a:ln w="9525">
                <a:noFill/>
                <a:miter lim="800000"/>
                <a:headEnd/>
                <a:tailEnd/>
              </a:ln>
            </p:spPr>
            <p:txBody>
              <a:bodyPr/>
              <a:lstStyle/>
              <a:p>
                <a:endParaRPr lang="es-US">
                  <a:latin typeface="Calibri" pitchFamily="34" charset="0"/>
                </a:endParaRPr>
              </a:p>
            </p:txBody>
          </p:sp>
          <p:sp>
            <p:nvSpPr>
              <p:cNvPr id="113920" name="Rectangle 257"/>
              <p:cNvSpPr>
                <a:spLocks noChangeArrowheads="1"/>
              </p:cNvSpPr>
              <p:nvPr/>
            </p:nvSpPr>
            <p:spPr bwMode="auto">
              <a:xfrm>
                <a:off x="1623" y="1980"/>
                <a:ext cx="22" cy="1812"/>
              </a:xfrm>
              <a:prstGeom prst="rect">
                <a:avLst/>
              </a:prstGeom>
              <a:solidFill>
                <a:srgbClr val="9BD8AA"/>
              </a:solidFill>
              <a:ln w="9525">
                <a:noFill/>
                <a:miter lim="800000"/>
                <a:headEnd/>
                <a:tailEnd/>
              </a:ln>
            </p:spPr>
            <p:txBody>
              <a:bodyPr/>
              <a:lstStyle/>
              <a:p>
                <a:endParaRPr lang="es-US">
                  <a:latin typeface="Calibri" pitchFamily="34" charset="0"/>
                </a:endParaRPr>
              </a:p>
            </p:txBody>
          </p:sp>
          <p:sp>
            <p:nvSpPr>
              <p:cNvPr id="113921" name="Rectangle 258"/>
              <p:cNvSpPr>
                <a:spLocks noChangeArrowheads="1"/>
              </p:cNvSpPr>
              <p:nvPr/>
            </p:nvSpPr>
            <p:spPr bwMode="auto">
              <a:xfrm>
                <a:off x="1614" y="1980"/>
                <a:ext cx="20" cy="1812"/>
              </a:xfrm>
              <a:prstGeom prst="rect">
                <a:avLst/>
              </a:prstGeom>
              <a:solidFill>
                <a:srgbClr val="A0DBAF"/>
              </a:solidFill>
              <a:ln w="9525">
                <a:noFill/>
                <a:miter lim="800000"/>
                <a:headEnd/>
                <a:tailEnd/>
              </a:ln>
            </p:spPr>
            <p:txBody>
              <a:bodyPr/>
              <a:lstStyle/>
              <a:p>
                <a:endParaRPr lang="es-US">
                  <a:latin typeface="Calibri" pitchFamily="34" charset="0"/>
                </a:endParaRPr>
              </a:p>
            </p:txBody>
          </p:sp>
          <p:sp>
            <p:nvSpPr>
              <p:cNvPr id="113922" name="Rectangle 259"/>
              <p:cNvSpPr>
                <a:spLocks noChangeArrowheads="1"/>
              </p:cNvSpPr>
              <p:nvPr/>
            </p:nvSpPr>
            <p:spPr bwMode="auto">
              <a:xfrm>
                <a:off x="1603" y="1980"/>
                <a:ext cx="22" cy="1812"/>
              </a:xfrm>
              <a:prstGeom prst="rect">
                <a:avLst/>
              </a:prstGeom>
              <a:solidFill>
                <a:srgbClr val="A8DDB5"/>
              </a:solidFill>
              <a:ln w="9525">
                <a:noFill/>
                <a:miter lim="800000"/>
                <a:headEnd/>
                <a:tailEnd/>
              </a:ln>
            </p:spPr>
            <p:txBody>
              <a:bodyPr/>
              <a:lstStyle/>
              <a:p>
                <a:endParaRPr lang="es-US">
                  <a:latin typeface="Calibri" pitchFamily="34" charset="0"/>
                </a:endParaRPr>
              </a:p>
            </p:txBody>
          </p:sp>
          <p:sp>
            <p:nvSpPr>
              <p:cNvPr id="113923" name="Rectangle 260"/>
              <p:cNvSpPr>
                <a:spLocks noChangeArrowheads="1"/>
              </p:cNvSpPr>
              <p:nvPr/>
            </p:nvSpPr>
            <p:spPr bwMode="auto">
              <a:xfrm>
                <a:off x="1593" y="1980"/>
                <a:ext cx="22" cy="1812"/>
              </a:xfrm>
              <a:prstGeom prst="rect">
                <a:avLst/>
              </a:prstGeom>
              <a:solidFill>
                <a:srgbClr val="AFE0BA"/>
              </a:solidFill>
              <a:ln w="9525">
                <a:noFill/>
                <a:miter lim="800000"/>
                <a:headEnd/>
                <a:tailEnd/>
              </a:ln>
            </p:spPr>
            <p:txBody>
              <a:bodyPr/>
              <a:lstStyle/>
              <a:p>
                <a:endParaRPr lang="es-US">
                  <a:latin typeface="Calibri" pitchFamily="34" charset="0"/>
                </a:endParaRPr>
              </a:p>
            </p:txBody>
          </p:sp>
          <p:sp>
            <p:nvSpPr>
              <p:cNvPr id="113924" name="Rectangle 261"/>
              <p:cNvSpPr>
                <a:spLocks noChangeArrowheads="1"/>
              </p:cNvSpPr>
              <p:nvPr/>
            </p:nvSpPr>
            <p:spPr bwMode="auto">
              <a:xfrm>
                <a:off x="1584" y="1980"/>
                <a:ext cx="22" cy="1812"/>
              </a:xfrm>
              <a:prstGeom prst="rect">
                <a:avLst/>
              </a:prstGeom>
              <a:solidFill>
                <a:srgbClr val="B5E2C1"/>
              </a:solidFill>
              <a:ln w="9525">
                <a:noFill/>
                <a:miter lim="800000"/>
                <a:headEnd/>
                <a:tailEnd/>
              </a:ln>
            </p:spPr>
            <p:txBody>
              <a:bodyPr/>
              <a:lstStyle/>
              <a:p>
                <a:endParaRPr lang="es-US">
                  <a:latin typeface="Calibri" pitchFamily="34" charset="0"/>
                </a:endParaRPr>
              </a:p>
            </p:txBody>
          </p:sp>
          <p:sp>
            <p:nvSpPr>
              <p:cNvPr id="113925" name="Rectangle 262"/>
              <p:cNvSpPr>
                <a:spLocks noChangeArrowheads="1"/>
              </p:cNvSpPr>
              <p:nvPr/>
            </p:nvSpPr>
            <p:spPr bwMode="auto">
              <a:xfrm>
                <a:off x="1574" y="1980"/>
                <a:ext cx="21" cy="1812"/>
              </a:xfrm>
              <a:prstGeom prst="rect">
                <a:avLst/>
              </a:prstGeom>
              <a:solidFill>
                <a:srgbClr val="BCE5C6"/>
              </a:solidFill>
              <a:ln w="9525">
                <a:noFill/>
                <a:miter lim="800000"/>
                <a:headEnd/>
                <a:tailEnd/>
              </a:ln>
            </p:spPr>
            <p:txBody>
              <a:bodyPr/>
              <a:lstStyle/>
              <a:p>
                <a:endParaRPr lang="es-US">
                  <a:latin typeface="Calibri" pitchFamily="34" charset="0"/>
                </a:endParaRPr>
              </a:p>
            </p:txBody>
          </p:sp>
          <p:sp>
            <p:nvSpPr>
              <p:cNvPr id="113926" name="Rectangle 263"/>
              <p:cNvSpPr>
                <a:spLocks noChangeArrowheads="1"/>
              </p:cNvSpPr>
              <p:nvPr/>
            </p:nvSpPr>
            <p:spPr bwMode="auto">
              <a:xfrm>
                <a:off x="1563" y="1980"/>
                <a:ext cx="22" cy="1812"/>
              </a:xfrm>
              <a:prstGeom prst="rect">
                <a:avLst/>
              </a:prstGeom>
              <a:solidFill>
                <a:srgbClr val="C1E8CC"/>
              </a:solidFill>
              <a:ln w="9525">
                <a:noFill/>
                <a:miter lim="800000"/>
                <a:headEnd/>
                <a:tailEnd/>
              </a:ln>
            </p:spPr>
            <p:txBody>
              <a:bodyPr/>
              <a:lstStyle/>
              <a:p>
                <a:endParaRPr lang="es-US">
                  <a:latin typeface="Calibri" pitchFamily="34" charset="0"/>
                </a:endParaRPr>
              </a:p>
            </p:txBody>
          </p:sp>
          <p:sp>
            <p:nvSpPr>
              <p:cNvPr id="113927" name="Rectangle 264"/>
              <p:cNvSpPr>
                <a:spLocks noChangeArrowheads="1"/>
              </p:cNvSpPr>
              <p:nvPr/>
            </p:nvSpPr>
            <p:spPr bwMode="auto">
              <a:xfrm>
                <a:off x="1554" y="1980"/>
                <a:ext cx="22" cy="1812"/>
              </a:xfrm>
              <a:prstGeom prst="rect">
                <a:avLst/>
              </a:prstGeom>
              <a:solidFill>
                <a:srgbClr val="C9EAD1"/>
              </a:solidFill>
              <a:ln w="9525">
                <a:noFill/>
                <a:miter lim="800000"/>
                <a:headEnd/>
                <a:tailEnd/>
              </a:ln>
            </p:spPr>
            <p:txBody>
              <a:bodyPr/>
              <a:lstStyle/>
              <a:p>
                <a:endParaRPr lang="es-US">
                  <a:latin typeface="Calibri" pitchFamily="34" charset="0"/>
                </a:endParaRPr>
              </a:p>
            </p:txBody>
          </p:sp>
          <p:sp>
            <p:nvSpPr>
              <p:cNvPr id="113928" name="Rectangle 265"/>
              <p:cNvSpPr>
                <a:spLocks noChangeArrowheads="1"/>
              </p:cNvSpPr>
              <p:nvPr/>
            </p:nvSpPr>
            <p:spPr bwMode="auto">
              <a:xfrm>
                <a:off x="1545" y="1980"/>
                <a:ext cx="20" cy="1812"/>
              </a:xfrm>
              <a:prstGeom prst="rect">
                <a:avLst/>
              </a:prstGeom>
              <a:solidFill>
                <a:srgbClr val="D1EDD6"/>
              </a:solidFill>
              <a:ln w="9525">
                <a:noFill/>
                <a:miter lim="800000"/>
                <a:headEnd/>
                <a:tailEnd/>
              </a:ln>
            </p:spPr>
            <p:txBody>
              <a:bodyPr/>
              <a:lstStyle/>
              <a:p>
                <a:endParaRPr lang="es-US">
                  <a:latin typeface="Calibri" pitchFamily="34" charset="0"/>
                </a:endParaRPr>
              </a:p>
            </p:txBody>
          </p:sp>
          <p:sp>
            <p:nvSpPr>
              <p:cNvPr id="113929" name="Rectangle 266"/>
              <p:cNvSpPr>
                <a:spLocks noChangeArrowheads="1"/>
              </p:cNvSpPr>
              <p:nvPr/>
            </p:nvSpPr>
            <p:spPr bwMode="auto">
              <a:xfrm>
                <a:off x="1533" y="1980"/>
                <a:ext cx="23" cy="1812"/>
              </a:xfrm>
              <a:prstGeom prst="rect">
                <a:avLst/>
              </a:prstGeom>
              <a:solidFill>
                <a:srgbClr val="D6EFDD"/>
              </a:solidFill>
              <a:ln w="9525">
                <a:noFill/>
                <a:miter lim="800000"/>
                <a:headEnd/>
                <a:tailEnd/>
              </a:ln>
            </p:spPr>
            <p:txBody>
              <a:bodyPr/>
              <a:lstStyle/>
              <a:p>
                <a:endParaRPr lang="es-US">
                  <a:latin typeface="Calibri" pitchFamily="34" charset="0"/>
                </a:endParaRPr>
              </a:p>
            </p:txBody>
          </p:sp>
          <p:sp>
            <p:nvSpPr>
              <p:cNvPr id="113930" name="Rectangle 267"/>
              <p:cNvSpPr>
                <a:spLocks noChangeArrowheads="1"/>
              </p:cNvSpPr>
              <p:nvPr/>
            </p:nvSpPr>
            <p:spPr bwMode="auto">
              <a:xfrm>
                <a:off x="1524" y="1980"/>
                <a:ext cx="22" cy="1812"/>
              </a:xfrm>
              <a:prstGeom prst="rect">
                <a:avLst/>
              </a:prstGeom>
              <a:solidFill>
                <a:srgbClr val="DDF2E2"/>
              </a:solidFill>
              <a:ln w="9525">
                <a:noFill/>
                <a:miter lim="800000"/>
                <a:headEnd/>
                <a:tailEnd/>
              </a:ln>
            </p:spPr>
            <p:txBody>
              <a:bodyPr/>
              <a:lstStyle/>
              <a:p>
                <a:endParaRPr lang="es-US">
                  <a:latin typeface="Calibri" pitchFamily="34" charset="0"/>
                </a:endParaRPr>
              </a:p>
            </p:txBody>
          </p:sp>
          <p:sp>
            <p:nvSpPr>
              <p:cNvPr id="113931" name="Rectangle 268"/>
              <p:cNvSpPr>
                <a:spLocks noChangeArrowheads="1"/>
              </p:cNvSpPr>
              <p:nvPr/>
            </p:nvSpPr>
            <p:spPr bwMode="auto">
              <a:xfrm>
                <a:off x="1515" y="1980"/>
                <a:ext cx="22" cy="1812"/>
              </a:xfrm>
              <a:prstGeom prst="rect">
                <a:avLst/>
              </a:prstGeom>
              <a:solidFill>
                <a:srgbClr val="E5F4E8"/>
              </a:solidFill>
              <a:ln w="9525">
                <a:noFill/>
                <a:miter lim="800000"/>
                <a:headEnd/>
                <a:tailEnd/>
              </a:ln>
            </p:spPr>
            <p:txBody>
              <a:bodyPr/>
              <a:lstStyle/>
              <a:p>
                <a:endParaRPr lang="es-US">
                  <a:latin typeface="Calibri" pitchFamily="34" charset="0"/>
                </a:endParaRPr>
              </a:p>
            </p:txBody>
          </p:sp>
          <p:sp>
            <p:nvSpPr>
              <p:cNvPr id="113932" name="Rectangle 269"/>
              <p:cNvSpPr>
                <a:spLocks noChangeArrowheads="1"/>
              </p:cNvSpPr>
              <p:nvPr/>
            </p:nvSpPr>
            <p:spPr bwMode="auto">
              <a:xfrm>
                <a:off x="1505" y="1980"/>
                <a:ext cx="21" cy="1812"/>
              </a:xfrm>
              <a:prstGeom prst="rect">
                <a:avLst/>
              </a:prstGeom>
              <a:solidFill>
                <a:srgbClr val="EAF7ED"/>
              </a:solidFill>
              <a:ln w="9525">
                <a:noFill/>
                <a:miter lim="800000"/>
                <a:headEnd/>
                <a:tailEnd/>
              </a:ln>
            </p:spPr>
            <p:txBody>
              <a:bodyPr/>
              <a:lstStyle/>
              <a:p>
                <a:endParaRPr lang="es-US">
                  <a:latin typeface="Calibri" pitchFamily="34" charset="0"/>
                </a:endParaRPr>
              </a:p>
            </p:txBody>
          </p:sp>
          <p:sp>
            <p:nvSpPr>
              <p:cNvPr id="113933" name="Rectangle 270"/>
              <p:cNvSpPr>
                <a:spLocks noChangeArrowheads="1"/>
              </p:cNvSpPr>
              <p:nvPr/>
            </p:nvSpPr>
            <p:spPr bwMode="auto">
              <a:xfrm>
                <a:off x="1494" y="1980"/>
                <a:ext cx="22" cy="1812"/>
              </a:xfrm>
              <a:prstGeom prst="rect">
                <a:avLst/>
              </a:prstGeom>
              <a:solidFill>
                <a:srgbClr val="F2F9F4"/>
              </a:solidFill>
              <a:ln w="9525">
                <a:noFill/>
                <a:miter lim="800000"/>
                <a:headEnd/>
                <a:tailEnd/>
              </a:ln>
            </p:spPr>
            <p:txBody>
              <a:bodyPr/>
              <a:lstStyle/>
              <a:p>
                <a:endParaRPr lang="es-US">
                  <a:latin typeface="Calibri" pitchFamily="34" charset="0"/>
                </a:endParaRPr>
              </a:p>
            </p:txBody>
          </p:sp>
          <p:sp>
            <p:nvSpPr>
              <p:cNvPr id="113934" name="Rectangle 271"/>
              <p:cNvSpPr>
                <a:spLocks noChangeArrowheads="1"/>
              </p:cNvSpPr>
              <p:nvPr/>
            </p:nvSpPr>
            <p:spPr bwMode="auto">
              <a:xfrm>
                <a:off x="1485" y="1980"/>
                <a:ext cx="22" cy="1812"/>
              </a:xfrm>
              <a:prstGeom prst="rect">
                <a:avLst/>
              </a:prstGeom>
              <a:solidFill>
                <a:srgbClr val="F7FCF9"/>
              </a:solidFill>
              <a:ln w="9525">
                <a:noFill/>
                <a:miter lim="800000"/>
                <a:headEnd/>
                <a:tailEnd/>
              </a:ln>
            </p:spPr>
            <p:txBody>
              <a:bodyPr/>
              <a:lstStyle/>
              <a:p>
                <a:endParaRPr lang="es-US">
                  <a:latin typeface="Calibri" pitchFamily="34" charset="0"/>
                </a:endParaRPr>
              </a:p>
            </p:txBody>
          </p:sp>
          <p:sp>
            <p:nvSpPr>
              <p:cNvPr id="113935" name="Rectangle 272"/>
              <p:cNvSpPr>
                <a:spLocks noChangeArrowheads="1"/>
              </p:cNvSpPr>
              <p:nvPr/>
            </p:nvSpPr>
            <p:spPr bwMode="auto">
              <a:xfrm>
                <a:off x="1475" y="1980"/>
                <a:ext cx="21" cy="1812"/>
              </a:xfrm>
              <a:prstGeom prst="rect">
                <a:avLst/>
              </a:prstGeom>
              <a:solidFill>
                <a:srgbClr val="FFFFFF"/>
              </a:solidFill>
              <a:ln w="9525">
                <a:noFill/>
                <a:miter lim="800000"/>
                <a:headEnd/>
                <a:tailEnd/>
              </a:ln>
            </p:spPr>
            <p:txBody>
              <a:bodyPr/>
              <a:lstStyle/>
              <a:p>
                <a:endParaRPr lang="es-US">
                  <a:latin typeface="Calibri" pitchFamily="34" charset="0"/>
                </a:endParaRPr>
              </a:p>
            </p:txBody>
          </p:sp>
          <p:sp>
            <p:nvSpPr>
              <p:cNvPr id="113936" name="Rectangle 273"/>
              <p:cNvSpPr>
                <a:spLocks noChangeArrowheads="1"/>
              </p:cNvSpPr>
              <p:nvPr/>
            </p:nvSpPr>
            <p:spPr bwMode="auto">
              <a:xfrm>
                <a:off x="921" y="1395"/>
                <a:ext cx="20" cy="503"/>
              </a:xfrm>
              <a:prstGeom prst="rect">
                <a:avLst/>
              </a:prstGeom>
              <a:solidFill>
                <a:srgbClr val="0AA330"/>
              </a:solidFill>
              <a:ln w="9525">
                <a:noFill/>
                <a:miter lim="800000"/>
                <a:headEnd/>
                <a:tailEnd/>
              </a:ln>
            </p:spPr>
            <p:txBody>
              <a:bodyPr/>
              <a:lstStyle/>
              <a:p>
                <a:endParaRPr lang="es-US">
                  <a:latin typeface="Calibri" pitchFamily="34" charset="0"/>
                </a:endParaRPr>
              </a:p>
            </p:txBody>
          </p:sp>
          <p:sp>
            <p:nvSpPr>
              <p:cNvPr id="113937" name="Rectangle 274"/>
              <p:cNvSpPr>
                <a:spLocks noChangeArrowheads="1"/>
              </p:cNvSpPr>
              <p:nvPr/>
            </p:nvSpPr>
            <p:spPr bwMode="auto">
              <a:xfrm>
                <a:off x="1842" y="1395"/>
                <a:ext cx="22" cy="503"/>
              </a:xfrm>
              <a:prstGeom prst="rect">
                <a:avLst/>
              </a:prstGeom>
              <a:solidFill>
                <a:srgbClr val="0AA330"/>
              </a:solidFill>
              <a:ln w="9525">
                <a:noFill/>
                <a:miter lim="800000"/>
                <a:headEnd/>
                <a:tailEnd/>
              </a:ln>
            </p:spPr>
            <p:txBody>
              <a:bodyPr/>
              <a:lstStyle/>
              <a:p>
                <a:endParaRPr lang="es-US">
                  <a:latin typeface="Calibri" pitchFamily="34" charset="0"/>
                </a:endParaRPr>
              </a:p>
            </p:txBody>
          </p:sp>
          <p:sp>
            <p:nvSpPr>
              <p:cNvPr id="113938" name="Rectangle 275"/>
              <p:cNvSpPr>
                <a:spLocks noChangeArrowheads="1"/>
              </p:cNvSpPr>
              <p:nvPr/>
            </p:nvSpPr>
            <p:spPr bwMode="auto">
              <a:xfrm>
                <a:off x="864" y="1056"/>
                <a:ext cx="20" cy="262"/>
              </a:xfrm>
              <a:prstGeom prst="rect">
                <a:avLst/>
              </a:prstGeom>
              <a:solidFill>
                <a:srgbClr val="0AA330"/>
              </a:solidFill>
              <a:ln w="9525">
                <a:noFill/>
                <a:miter lim="800000"/>
                <a:headEnd/>
                <a:tailEnd/>
              </a:ln>
            </p:spPr>
            <p:txBody>
              <a:bodyPr/>
              <a:lstStyle/>
              <a:p>
                <a:endParaRPr lang="es-US">
                  <a:latin typeface="Calibri" pitchFamily="34" charset="0"/>
                </a:endParaRPr>
              </a:p>
            </p:txBody>
          </p:sp>
          <p:sp>
            <p:nvSpPr>
              <p:cNvPr id="113939" name="Rectangle 276"/>
              <p:cNvSpPr>
                <a:spLocks noChangeArrowheads="1"/>
              </p:cNvSpPr>
              <p:nvPr/>
            </p:nvSpPr>
            <p:spPr bwMode="auto">
              <a:xfrm>
                <a:off x="1899" y="1056"/>
                <a:ext cx="22" cy="262"/>
              </a:xfrm>
              <a:prstGeom prst="rect">
                <a:avLst/>
              </a:prstGeom>
              <a:solidFill>
                <a:srgbClr val="0AA330"/>
              </a:solidFill>
              <a:ln w="9525">
                <a:noFill/>
                <a:miter lim="800000"/>
                <a:headEnd/>
                <a:tailEnd/>
              </a:ln>
            </p:spPr>
            <p:txBody>
              <a:bodyPr/>
              <a:lstStyle/>
              <a:p>
                <a:endParaRPr lang="es-US">
                  <a:latin typeface="Calibri" pitchFamily="34" charset="0"/>
                </a:endParaRPr>
              </a:p>
            </p:txBody>
          </p:sp>
          <p:sp>
            <p:nvSpPr>
              <p:cNvPr id="113940" name="Rectangle 277"/>
              <p:cNvSpPr>
                <a:spLocks noChangeArrowheads="1"/>
              </p:cNvSpPr>
              <p:nvPr/>
            </p:nvSpPr>
            <p:spPr bwMode="auto">
              <a:xfrm>
                <a:off x="875" y="1056"/>
                <a:ext cx="22" cy="262"/>
              </a:xfrm>
              <a:prstGeom prst="rect">
                <a:avLst/>
              </a:prstGeom>
              <a:solidFill>
                <a:srgbClr val="11A535"/>
              </a:solidFill>
              <a:ln w="9525">
                <a:noFill/>
                <a:miter lim="800000"/>
                <a:headEnd/>
                <a:tailEnd/>
              </a:ln>
            </p:spPr>
            <p:txBody>
              <a:bodyPr/>
              <a:lstStyle/>
              <a:p>
                <a:endParaRPr lang="es-US">
                  <a:latin typeface="Calibri" pitchFamily="34" charset="0"/>
                </a:endParaRPr>
              </a:p>
            </p:txBody>
          </p:sp>
          <p:sp>
            <p:nvSpPr>
              <p:cNvPr id="113941" name="Rectangle 278"/>
              <p:cNvSpPr>
                <a:spLocks noChangeArrowheads="1"/>
              </p:cNvSpPr>
              <p:nvPr/>
            </p:nvSpPr>
            <p:spPr bwMode="auto">
              <a:xfrm>
                <a:off x="886" y="1056"/>
                <a:ext cx="22" cy="262"/>
              </a:xfrm>
              <a:prstGeom prst="rect">
                <a:avLst/>
              </a:prstGeom>
              <a:solidFill>
                <a:srgbClr val="19A83D"/>
              </a:solidFill>
              <a:ln w="9525">
                <a:noFill/>
                <a:miter lim="800000"/>
                <a:headEnd/>
                <a:tailEnd/>
              </a:ln>
            </p:spPr>
            <p:txBody>
              <a:bodyPr/>
              <a:lstStyle/>
              <a:p>
                <a:endParaRPr lang="es-US">
                  <a:latin typeface="Calibri" pitchFamily="34" charset="0"/>
                </a:endParaRPr>
              </a:p>
            </p:txBody>
          </p:sp>
          <p:sp>
            <p:nvSpPr>
              <p:cNvPr id="113942" name="Rectangle 279"/>
              <p:cNvSpPr>
                <a:spLocks noChangeArrowheads="1"/>
              </p:cNvSpPr>
              <p:nvPr/>
            </p:nvSpPr>
            <p:spPr bwMode="auto">
              <a:xfrm>
                <a:off x="899" y="1056"/>
                <a:ext cx="20" cy="262"/>
              </a:xfrm>
              <a:prstGeom prst="rect">
                <a:avLst/>
              </a:prstGeom>
              <a:solidFill>
                <a:srgbClr val="21AA42"/>
              </a:solidFill>
              <a:ln w="9525">
                <a:noFill/>
                <a:miter lim="800000"/>
                <a:headEnd/>
                <a:tailEnd/>
              </a:ln>
            </p:spPr>
            <p:txBody>
              <a:bodyPr/>
              <a:lstStyle/>
              <a:p>
                <a:endParaRPr lang="es-US">
                  <a:latin typeface="Calibri" pitchFamily="34" charset="0"/>
                </a:endParaRPr>
              </a:p>
            </p:txBody>
          </p:sp>
          <p:sp>
            <p:nvSpPr>
              <p:cNvPr id="113943" name="Rectangle 280"/>
              <p:cNvSpPr>
                <a:spLocks noChangeArrowheads="1"/>
              </p:cNvSpPr>
              <p:nvPr/>
            </p:nvSpPr>
            <p:spPr bwMode="auto">
              <a:xfrm>
                <a:off x="910" y="1056"/>
                <a:ext cx="22" cy="262"/>
              </a:xfrm>
              <a:prstGeom prst="rect">
                <a:avLst/>
              </a:prstGeom>
              <a:solidFill>
                <a:srgbClr val="2BAF4C"/>
              </a:solidFill>
              <a:ln w="9525">
                <a:noFill/>
                <a:miter lim="800000"/>
                <a:headEnd/>
                <a:tailEnd/>
              </a:ln>
            </p:spPr>
            <p:txBody>
              <a:bodyPr/>
              <a:lstStyle/>
              <a:p>
                <a:endParaRPr lang="es-US">
                  <a:latin typeface="Calibri" pitchFamily="34" charset="0"/>
                </a:endParaRPr>
              </a:p>
            </p:txBody>
          </p:sp>
          <p:sp>
            <p:nvSpPr>
              <p:cNvPr id="113944" name="Rectangle 281"/>
              <p:cNvSpPr>
                <a:spLocks noChangeArrowheads="1"/>
              </p:cNvSpPr>
              <p:nvPr/>
            </p:nvSpPr>
            <p:spPr bwMode="auto">
              <a:xfrm>
                <a:off x="921" y="1056"/>
                <a:ext cx="22" cy="262"/>
              </a:xfrm>
              <a:prstGeom prst="rect">
                <a:avLst/>
              </a:prstGeom>
              <a:solidFill>
                <a:srgbClr val="33B251"/>
              </a:solidFill>
              <a:ln w="9525">
                <a:noFill/>
                <a:miter lim="800000"/>
                <a:headEnd/>
                <a:tailEnd/>
              </a:ln>
            </p:spPr>
            <p:txBody>
              <a:bodyPr/>
              <a:lstStyle/>
              <a:p>
                <a:endParaRPr lang="es-US">
                  <a:latin typeface="Calibri" pitchFamily="34" charset="0"/>
                </a:endParaRPr>
              </a:p>
            </p:txBody>
          </p:sp>
          <p:sp>
            <p:nvSpPr>
              <p:cNvPr id="113945" name="Rectangle 282"/>
              <p:cNvSpPr>
                <a:spLocks noChangeArrowheads="1"/>
              </p:cNvSpPr>
              <p:nvPr/>
            </p:nvSpPr>
            <p:spPr bwMode="auto">
              <a:xfrm>
                <a:off x="932" y="1056"/>
                <a:ext cx="22" cy="262"/>
              </a:xfrm>
              <a:prstGeom prst="rect">
                <a:avLst/>
              </a:prstGeom>
              <a:solidFill>
                <a:srgbClr val="3AB559"/>
              </a:solidFill>
              <a:ln w="9525">
                <a:noFill/>
                <a:miter lim="800000"/>
                <a:headEnd/>
                <a:tailEnd/>
              </a:ln>
            </p:spPr>
            <p:txBody>
              <a:bodyPr/>
              <a:lstStyle/>
              <a:p>
                <a:endParaRPr lang="es-US">
                  <a:latin typeface="Calibri" pitchFamily="34" charset="0"/>
                </a:endParaRPr>
              </a:p>
            </p:txBody>
          </p:sp>
          <p:sp>
            <p:nvSpPr>
              <p:cNvPr id="113946" name="Rectangle 283"/>
              <p:cNvSpPr>
                <a:spLocks noChangeArrowheads="1"/>
              </p:cNvSpPr>
              <p:nvPr/>
            </p:nvSpPr>
            <p:spPr bwMode="auto">
              <a:xfrm>
                <a:off x="944" y="1056"/>
                <a:ext cx="21" cy="262"/>
              </a:xfrm>
              <a:prstGeom prst="rect">
                <a:avLst/>
              </a:prstGeom>
              <a:solidFill>
                <a:srgbClr val="42B75E"/>
              </a:solidFill>
              <a:ln w="9525">
                <a:noFill/>
                <a:miter lim="800000"/>
                <a:headEnd/>
                <a:tailEnd/>
              </a:ln>
            </p:spPr>
            <p:txBody>
              <a:bodyPr/>
              <a:lstStyle/>
              <a:p>
                <a:endParaRPr lang="es-US">
                  <a:latin typeface="Calibri" pitchFamily="34" charset="0"/>
                </a:endParaRPr>
              </a:p>
            </p:txBody>
          </p:sp>
          <p:sp>
            <p:nvSpPr>
              <p:cNvPr id="113947" name="Rectangle 284"/>
              <p:cNvSpPr>
                <a:spLocks noChangeArrowheads="1"/>
              </p:cNvSpPr>
              <p:nvPr/>
            </p:nvSpPr>
            <p:spPr bwMode="auto">
              <a:xfrm>
                <a:off x="955" y="1056"/>
                <a:ext cx="22" cy="262"/>
              </a:xfrm>
              <a:prstGeom prst="rect">
                <a:avLst/>
              </a:prstGeom>
              <a:solidFill>
                <a:srgbClr val="47BA66"/>
              </a:solidFill>
              <a:ln w="9525">
                <a:noFill/>
                <a:miter lim="800000"/>
                <a:headEnd/>
                <a:tailEnd/>
              </a:ln>
            </p:spPr>
            <p:txBody>
              <a:bodyPr/>
              <a:lstStyle/>
              <a:p>
                <a:endParaRPr lang="es-US">
                  <a:latin typeface="Calibri" pitchFamily="34" charset="0"/>
                </a:endParaRPr>
              </a:p>
            </p:txBody>
          </p:sp>
          <p:sp>
            <p:nvSpPr>
              <p:cNvPr id="113948" name="Rectangle 285"/>
              <p:cNvSpPr>
                <a:spLocks noChangeArrowheads="1"/>
              </p:cNvSpPr>
              <p:nvPr/>
            </p:nvSpPr>
            <p:spPr bwMode="auto">
              <a:xfrm>
                <a:off x="966" y="1056"/>
                <a:ext cx="22" cy="262"/>
              </a:xfrm>
              <a:prstGeom prst="rect">
                <a:avLst/>
              </a:prstGeom>
              <a:solidFill>
                <a:srgbClr val="51BF6D"/>
              </a:solidFill>
              <a:ln w="9525">
                <a:noFill/>
                <a:miter lim="800000"/>
                <a:headEnd/>
                <a:tailEnd/>
              </a:ln>
            </p:spPr>
            <p:txBody>
              <a:bodyPr/>
              <a:lstStyle/>
              <a:p>
                <a:endParaRPr lang="es-US">
                  <a:latin typeface="Calibri" pitchFamily="34" charset="0"/>
                </a:endParaRPr>
              </a:p>
            </p:txBody>
          </p:sp>
          <p:sp>
            <p:nvSpPr>
              <p:cNvPr id="113949" name="Rectangle 286"/>
              <p:cNvSpPr>
                <a:spLocks noChangeArrowheads="1"/>
              </p:cNvSpPr>
              <p:nvPr/>
            </p:nvSpPr>
            <p:spPr bwMode="auto">
              <a:xfrm>
                <a:off x="979" y="1056"/>
                <a:ext cx="20" cy="262"/>
              </a:xfrm>
              <a:prstGeom prst="rect">
                <a:avLst/>
              </a:prstGeom>
              <a:solidFill>
                <a:srgbClr val="59C172"/>
              </a:solidFill>
              <a:ln w="9525">
                <a:noFill/>
                <a:miter lim="800000"/>
                <a:headEnd/>
                <a:tailEnd/>
              </a:ln>
            </p:spPr>
            <p:txBody>
              <a:bodyPr/>
              <a:lstStyle/>
              <a:p>
                <a:endParaRPr lang="es-US">
                  <a:latin typeface="Calibri" pitchFamily="34" charset="0"/>
                </a:endParaRPr>
              </a:p>
            </p:txBody>
          </p:sp>
          <p:sp>
            <p:nvSpPr>
              <p:cNvPr id="113950" name="Rectangle 287"/>
              <p:cNvSpPr>
                <a:spLocks noChangeArrowheads="1"/>
              </p:cNvSpPr>
              <p:nvPr/>
            </p:nvSpPr>
            <p:spPr bwMode="auto">
              <a:xfrm>
                <a:off x="990" y="1056"/>
                <a:ext cx="22" cy="262"/>
              </a:xfrm>
              <a:prstGeom prst="rect">
                <a:avLst/>
              </a:prstGeom>
              <a:solidFill>
                <a:srgbClr val="60C47A"/>
              </a:solidFill>
              <a:ln w="9525">
                <a:noFill/>
                <a:miter lim="800000"/>
                <a:headEnd/>
                <a:tailEnd/>
              </a:ln>
            </p:spPr>
            <p:txBody>
              <a:bodyPr/>
              <a:lstStyle/>
              <a:p>
                <a:endParaRPr lang="es-US">
                  <a:latin typeface="Calibri" pitchFamily="34" charset="0"/>
                </a:endParaRPr>
              </a:p>
            </p:txBody>
          </p:sp>
          <p:sp>
            <p:nvSpPr>
              <p:cNvPr id="113951" name="Rectangle 288"/>
              <p:cNvSpPr>
                <a:spLocks noChangeArrowheads="1"/>
              </p:cNvSpPr>
              <p:nvPr/>
            </p:nvSpPr>
            <p:spPr bwMode="auto">
              <a:xfrm>
                <a:off x="1001" y="1056"/>
                <a:ext cx="22" cy="262"/>
              </a:xfrm>
              <a:prstGeom prst="rect">
                <a:avLst/>
              </a:prstGeom>
              <a:solidFill>
                <a:srgbClr val="68C682"/>
              </a:solidFill>
              <a:ln w="9525">
                <a:noFill/>
                <a:miter lim="800000"/>
                <a:headEnd/>
                <a:tailEnd/>
              </a:ln>
            </p:spPr>
            <p:txBody>
              <a:bodyPr/>
              <a:lstStyle/>
              <a:p>
                <a:endParaRPr lang="es-US">
                  <a:latin typeface="Calibri" pitchFamily="34" charset="0"/>
                </a:endParaRPr>
              </a:p>
            </p:txBody>
          </p:sp>
          <p:sp>
            <p:nvSpPr>
              <p:cNvPr id="113952" name="Rectangle 289"/>
              <p:cNvSpPr>
                <a:spLocks noChangeArrowheads="1"/>
              </p:cNvSpPr>
              <p:nvPr/>
            </p:nvSpPr>
            <p:spPr bwMode="auto">
              <a:xfrm>
                <a:off x="1014" y="1056"/>
                <a:ext cx="20" cy="262"/>
              </a:xfrm>
              <a:prstGeom prst="rect">
                <a:avLst/>
              </a:prstGeom>
              <a:solidFill>
                <a:srgbClr val="70C987"/>
              </a:solidFill>
              <a:ln w="9525">
                <a:noFill/>
                <a:miter lim="800000"/>
                <a:headEnd/>
                <a:tailEnd/>
              </a:ln>
            </p:spPr>
            <p:txBody>
              <a:bodyPr/>
              <a:lstStyle/>
              <a:p>
                <a:endParaRPr lang="es-US">
                  <a:latin typeface="Calibri" pitchFamily="34" charset="0"/>
                </a:endParaRPr>
              </a:p>
            </p:txBody>
          </p:sp>
          <p:sp>
            <p:nvSpPr>
              <p:cNvPr id="113953" name="Rectangle 290"/>
              <p:cNvSpPr>
                <a:spLocks noChangeArrowheads="1"/>
              </p:cNvSpPr>
              <p:nvPr/>
            </p:nvSpPr>
            <p:spPr bwMode="auto">
              <a:xfrm>
                <a:off x="1025" y="1056"/>
                <a:ext cx="20" cy="262"/>
              </a:xfrm>
              <a:prstGeom prst="rect">
                <a:avLst/>
              </a:prstGeom>
              <a:solidFill>
                <a:srgbClr val="77CC8C"/>
              </a:solidFill>
              <a:ln w="9525">
                <a:noFill/>
                <a:miter lim="800000"/>
                <a:headEnd/>
                <a:tailEnd/>
              </a:ln>
            </p:spPr>
            <p:txBody>
              <a:bodyPr/>
              <a:lstStyle/>
              <a:p>
                <a:endParaRPr lang="es-US">
                  <a:latin typeface="Calibri" pitchFamily="34" charset="0"/>
                </a:endParaRPr>
              </a:p>
            </p:txBody>
          </p:sp>
          <p:sp>
            <p:nvSpPr>
              <p:cNvPr id="113954" name="Rectangle 291"/>
              <p:cNvSpPr>
                <a:spLocks noChangeArrowheads="1"/>
              </p:cNvSpPr>
              <p:nvPr/>
            </p:nvSpPr>
            <p:spPr bwMode="auto">
              <a:xfrm>
                <a:off x="1036" y="1056"/>
                <a:ext cx="22" cy="262"/>
              </a:xfrm>
              <a:prstGeom prst="rect">
                <a:avLst/>
              </a:prstGeom>
              <a:solidFill>
                <a:srgbClr val="82D196"/>
              </a:solidFill>
              <a:ln w="9525">
                <a:noFill/>
                <a:miter lim="800000"/>
                <a:headEnd/>
                <a:tailEnd/>
              </a:ln>
            </p:spPr>
            <p:txBody>
              <a:bodyPr/>
              <a:lstStyle/>
              <a:p>
                <a:endParaRPr lang="es-US">
                  <a:latin typeface="Calibri" pitchFamily="34" charset="0"/>
                </a:endParaRPr>
              </a:p>
            </p:txBody>
          </p:sp>
          <p:sp>
            <p:nvSpPr>
              <p:cNvPr id="113955" name="Rectangle 292"/>
              <p:cNvSpPr>
                <a:spLocks noChangeArrowheads="1"/>
              </p:cNvSpPr>
              <p:nvPr/>
            </p:nvSpPr>
            <p:spPr bwMode="auto">
              <a:xfrm>
                <a:off x="1047" y="1056"/>
                <a:ext cx="22" cy="262"/>
              </a:xfrm>
              <a:prstGeom prst="rect">
                <a:avLst/>
              </a:prstGeom>
              <a:solidFill>
                <a:srgbClr val="89D39B"/>
              </a:solidFill>
              <a:ln w="9525">
                <a:noFill/>
                <a:miter lim="800000"/>
                <a:headEnd/>
                <a:tailEnd/>
              </a:ln>
            </p:spPr>
            <p:txBody>
              <a:bodyPr/>
              <a:lstStyle/>
              <a:p>
                <a:endParaRPr lang="es-US">
                  <a:latin typeface="Calibri" pitchFamily="34" charset="0"/>
                </a:endParaRPr>
              </a:p>
            </p:txBody>
          </p:sp>
          <p:sp>
            <p:nvSpPr>
              <p:cNvPr id="113956" name="Rectangle 293"/>
              <p:cNvSpPr>
                <a:spLocks noChangeArrowheads="1"/>
              </p:cNvSpPr>
              <p:nvPr/>
            </p:nvSpPr>
            <p:spPr bwMode="auto">
              <a:xfrm>
                <a:off x="1059" y="1056"/>
                <a:ext cx="21" cy="262"/>
              </a:xfrm>
              <a:prstGeom prst="rect">
                <a:avLst/>
              </a:prstGeom>
              <a:solidFill>
                <a:srgbClr val="91D6A3"/>
              </a:solidFill>
              <a:ln w="9525">
                <a:noFill/>
                <a:miter lim="800000"/>
                <a:headEnd/>
                <a:tailEnd/>
              </a:ln>
            </p:spPr>
            <p:txBody>
              <a:bodyPr/>
              <a:lstStyle/>
              <a:p>
                <a:endParaRPr lang="es-US">
                  <a:latin typeface="Calibri" pitchFamily="34" charset="0"/>
                </a:endParaRPr>
              </a:p>
            </p:txBody>
          </p:sp>
          <p:sp>
            <p:nvSpPr>
              <p:cNvPr id="113957" name="Rectangle 294"/>
              <p:cNvSpPr>
                <a:spLocks noChangeArrowheads="1"/>
              </p:cNvSpPr>
              <p:nvPr/>
            </p:nvSpPr>
            <p:spPr bwMode="auto">
              <a:xfrm>
                <a:off x="1070" y="1056"/>
                <a:ext cx="22" cy="262"/>
              </a:xfrm>
              <a:prstGeom prst="rect">
                <a:avLst/>
              </a:prstGeom>
              <a:solidFill>
                <a:srgbClr val="99D8A8"/>
              </a:solidFill>
              <a:ln w="9525">
                <a:noFill/>
                <a:miter lim="800000"/>
                <a:headEnd/>
                <a:tailEnd/>
              </a:ln>
            </p:spPr>
            <p:txBody>
              <a:bodyPr/>
              <a:lstStyle/>
              <a:p>
                <a:endParaRPr lang="es-US">
                  <a:latin typeface="Calibri" pitchFamily="34" charset="0"/>
                </a:endParaRPr>
              </a:p>
            </p:txBody>
          </p:sp>
          <p:sp>
            <p:nvSpPr>
              <p:cNvPr id="113958" name="Rectangle 295"/>
              <p:cNvSpPr>
                <a:spLocks noChangeArrowheads="1"/>
              </p:cNvSpPr>
              <p:nvPr/>
            </p:nvSpPr>
            <p:spPr bwMode="auto">
              <a:xfrm>
                <a:off x="1081" y="1056"/>
                <a:ext cx="22" cy="262"/>
              </a:xfrm>
              <a:prstGeom prst="rect">
                <a:avLst/>
              </a:prstGeom>
              <a:solidFill>
                <a:srgbClr val="A0DBAF"/>
              </a:solidFill>
              <a:ln w="9525">
                <a:noFill/>
                <a:miter lim="800000"/>
                <a:headEnd/>
                <a:tailEnd/>
              </a:ln>
            </p:spPr>
            <p:txBody>
              <a:bodyPr/>
              <a:lstStyle/>
              <a:p>
                <a:endParaRPr lang="es-US">
                  <a:latin typeface="Calibri" pitchFamily="34" charset="0"/>
                </a:endParaRPr>
              </a:p>
            </p:txBody>
          </p:sp>
          <p:sp>
            <p:nvSpPr>
              <p:cNvPr id="113959" name="Rectangle 296"/>
              <p:cNvSpPr>
                <a:spLocks noChangeArrowheads="1"/>
              </p:cNvSpPr>
              <p:nvPr/>
            </p:nvSpPr>
            <p:spPr bwMode="auto">
              <a:xfrm>
                <a:off x="1094" y="1056"/>
                <a:ext cx="20" cy="262"/>
              </a:xfrm>
              <a:prstGeom prst="rect">
                <a:avLst/>
              </a:prstGeom>
              <a:solidFill>
                <a:srgbClr val="A8DDB5"/>
              </a:solidFill>
              <a:ln w="9525">
                <a:noFill/>
                <a:miter lim="800000"/>
                <a:headEnd/>
                <a:tailEnd/>
              </a:ln>
            </p:spPr>
            <p:txBody>
              <a:bodyPr/>
              <a:lstStyle/>
              <a:p>
                <a:endParaRPr lang="es-US">
                  <a:latin typeface="Calibri" pitchFamily="34" charset="0"/>
                </a:endParaRPr>
              </a:p>
            </p:txBody>
          </p:sp>
          <p:sp>
            <p:nvSpPr>
              <p:cNvPr id="113960" name="Rectangle 297"/>
              <p:cNvSpPr>
                <a:spLocks noChangeArrowheads="1"/>
              </p:cNvSpPr>
              <p:nvPr/>
            </p:nvSpPr>
            <p:spPr bwMode="auto">
              <a:xfrm>
                <a:off x="1105" y="1056"/>
                <a:ext cx="22" cy="262"/>
              </a:xfrm>
              <a:prstGeom prst="rect">
                <a:avLst/>
              </a:prstGeom>
              <a:solidFill>
                <a:srgbClr val="AFE0BA"/>
              </a:solidFill>
              <a:ln w="9525">
                <a:noFill/>
                <a:miter lim="800000"/>
                <a:headEnd/>
                <a:tailEnd/>
              </a:ln>
            </p:spPr>
            <p:txBody>
              <a:bodyPr/>
              <a:lstStyle/>
              <a:p>
                <a:endParaRPr lang="es-US">
                  <a:latin typeface="Calibri" pitchFamily="34" charset="0"/>
                </a:endParaRPr>
              </a:p>
            </p:txBody>
          </p:sp>
          <p:sp>
            <p:nvSpPr>
              <p:cNvPr id="113961" name="Rectangle 298"/>
              <p:cNvSpPr>
                <a:spLocks noChangeArrowheads="1"/>
              </p:cNvSpPr>
              <p:nvPr/>
            </p:nvSpPr>
            <p:spPr bwMode="auto">
              <a:xfrm>
                <a:off x="1116" y="1056"/>
                <a:ext cx="22" cy="262"/>
              </a:xfrm>
              <a:prstGeom prst="rect">
                <a:avLst/>
              </a:prstGeom>
              <a:solidFill>
                <a:srgbClr val="B7E2C1"/>
              </a:solidFill>
              <a:ln w="9525">
                <a:noFill/>
                <a:miter lim="800000"/>
                <a:headEnd/>
                <a:tailEnd/>
              </a:ln>
            </p:spPr>
            <p:txBody>
              <a:bodyPr/>
              <a:lstStyle/>
              <a:p>
                <a:endParaRPr lang="es-US">
                  <a:latin typeface="Calibri" pitchFamily="34" charset="0"/>
                </a:endParaRPr>
              </a:p>
            </p:txBody>
          </p:sp>
          <p:sp>
            <p:nvSpPr>
              <p:cNvPr id="113962" name="Rectangle 299"/>
              <p:cNvSpPr>
                <a:spLocks noChangeArrowheads="1"/>
              </p:cNvSpPr>
              <p:nvPr/>
            </p:nvSpPr>
            <p:spPr bwMode="auto">
              <a:xfrm>
                <a:off x="1127" y="1056"/>
                <a:ext cx="22" cy="262"/>
              </a:xfrm>
              <a:prstGeom prst="rect">
                <a:avLst/>
              </a:prstGeom>
              <a:solidFill>
                <a:srgbClr val="C1E8C9"/>
              </a:solidFill>
              <a:ln w="9525">
                <a:noFill/>
                <a:miter lim="800000"/>
                <a:headEnd/>
                <a:tailEnd/>
              </a:ln>
            </p:spPr>
            <p:txBody>
              <a:bodyPr/>
              <a:lstStyle/>
              <a:p>
                <a:endParaRPr lang="es-US">
                  <a:latin typeface="Calibri" pitchFamily="34" charset="0"/>
                </a:endParaRPr>
              </a:p>
            </p:txBody>
          </p:sp>
          <p:sp>
            <p:nvSpPr>
              <p:cNvPr id="113963" name="Rectangle 300"/>
              <p:cNvSpPr>
                <a:spLocks noChangeArrowheads="1"/>
              </p:cNvSpPr>
              <p:nvPr/>
            </p:nvSpPr>
            <p:spPr bwMode="auto">
              <a:xfrm>
                <a:off x="1140" y="1056"/>
                <a:ext cx="20" cy="262"/>
              </a:xfrm>
              <a:prstGeom prst="rect">
                <a:avLst/>
              </a:prstGeom>
              <a:solidFill>
                <a:srgbClr val="C6EAD1"/>
              </a:solidFill>
              <a:ln w="9525">
                <a:noFill/>
                <a:miter lim="800000"/>
                <a:headEnd/>
                <a:tailEnd/>
              </a:ln>
            </p:spPr>
            <p:txBody>
              <a:bodyPr/>
              <a:lstStyle/>
              <a:p>
                <a:endParaRPr lang="es-US">
                  <a:latin typeface="Calibri" pitchFamily="34" charset="0"/>
                </a:endParaRPr>
              </a:p>
            </p:txBody>
          </p:sp>
          <p:sp>
            <p:nvSpPr>
              <p:cNvPr id="113964" name="Rectangle 301"/>
              <p:cNvSpPr>
                <a:spLocks noChangeArrowheads="1"/>
              </p:cNvSpPr>
              <p:nvPr/>
            </p:nvSpPr>
            <p:spPr bwMode="auto">
              <a:xfrm>
                <a:off x="1151" y="1056"/>
                <a:ext cx="22" cy="262"/>
              </a:xfrm>
              <a:prstGeom prst="rect">
                <a:avLst/>
              </a:prstGeom>
              <a:solidFill>
                <a:srgbClr val="CEEDD6"/>
              </a:solidFill>
              <a:ln w="9525">
                <a:noFill/>
                <a:miter lim="800000"/>
                <a:headEnd/>
                <a:tailEnd/>
              </a:ln>
            </p:spPr>
            <p:txBody>
              <a:bodyPr/>
              <a:lstStyle/>
              <a:p>
                <a:endParaRPr lang="es-US">
                  <a:latin typeface="Calibri" pitchFamily="34" charset="0"/>
                </a:endParaRPr>
              </a:p>
            </p:txBody>
          </p:sp>
          <p:sp>
            <p:nvSpPr>
              <p:cNvPr id="113965" name="Rectangle 302"/>
              <p:cNvSpPr>
                <a:spLocks noChangeArrowheads="1"/>
              </p:cNvSpPr>
              <p:nvPr/>
            </p:nvSpPr>
            <p:spPr bwMode="auto">
              <a:xfrm>
                <a:off x="1162" y="1056"/>
                <a:ext cx="22" cy="262"/>
              </a:xfrm>
              <a:prstGeom prst="rect">
                <a:avLst/>
              </a:prstGeom>
              <a:solidFill>
                <a:srgbClr val="D6EFDD"/>
              </a:solidFill>
              <a:ln w="9525">
                <a:noFill/>
                <a:miter lim="800000"/>
                <a:headEnd/>
                <a:tailEnd/>
              </a:ln>
            </p:spPr>
            <p:txBody>
              <a:bodyPr/>
              <a:lstStyle/>
              <a:p>
                <a:endParaRPr lang="es-US">
                  <a:latin typeface="Calibri" pitchFamily="34" charset="0"/>
                </a:endParaRPr>
              </a:p>
            </p:txBody>
          </p:sp>
          <p:sp>
            <p:nvSpPr>
              <p:cNvPr id="113966" name="Rectangle 303"/>
              <p:cNvSpPr>
                <a:spLocks noChangeArrowheads="1"/>
              </p:cNvSpPr>
              <p:nvPr/>
            </p:nvSpPr>
            <p:spPr bwMode="auto">
              <a:xfrm>
                <a:off x="1174" y="1056"/>
                <a:ext cx="21" cy="262"/>
              </a:xfrm>
              <a:prstGeom prst="rect">
                <a:avLst/>
              </a:prstGeom>
              <a:solidFill>
                <a:srgbClr val="DDF2E2"/>
              </a:solidFill>
              <a:ln w="9525">
                <a:noFill/>
                <a:miter lim="800000"/>
                <a:headEnd/>
                <a:tailEnd/>
              </a:ln>
            </p:spPr>
            <p:txBody>
              <a:bodyPr/>
              <a:lstStyle/>
              <a:p>
                <a:endParaRPr lang="es-US">
                  <a:latin typeface="Calibri" pitchFamily="34" charset="0"/>
                </a:endParaRPr>
              </a:p>
            </p:txBody>
          </p:sp>
          <p:sp>
            <p:nvSpPr>
              <p:cNvPr id="113967" name="Rectangle 304"/>
              <p:cNvSpPr>
                <a:spLocks noChangeArrowheads="1"/>
              </p:cNvSpPr>
              <p:nvPr/>
            </p:nvSpPr>
            <p:spPr bwMode="auto">
              <a:xfrm>
                <a:off x="1185" y="1056"/>
                <a:ext cx="22" cy="262"/>
              </a:xfrm>
              <a:prstGeom prst="rect">
                <a:avLst/>
              </a:prstGeom>
              <a:solidFill>
                <a:srgbClr val="E5F4EA"/>
              </a:solidFill>
              <a:ln w="9525">
                <a:noFill/>
                <a:miter lim="800000"/>
                <a:headEnd/>
                <a:tailEnd/>
              </a:ln>
            </p:spPr>
            <p:txBody>
              <a:bodyPr/>
              <a:lstStyle/>
              <a:p>
                <a:endParaRPr lang="es-US">
                  <a:latin typeface="Calibri" pitchFamily="34" charset="0"/>
                </a:endParaRPr>
              </a:p>
            </p:txBody>
          </p:sp>
          <p:sp>
            <p:nvSpPr>
              <p:cNvPr id="113968" name="Rectangle 305"/>
              <p:cNvSpPr>
                <a:spLocks noChangeArrowheads="1"/>
              </p:cNvSpPr>
              <p:nvPr/>
            </p:nvSpPr>
            <p:spPr bwMode="auto">
              <a:xfrm>
                <a:off x="1196" y="1056"/>
                <a:ext cx="22" cy="262"/>
              </a:xfrm>
              <a:prstGeom prst="rect">
                <a:avLst/>
              </a:prstGeom>
              <a:solidFill>
                <a:srgbClr val="EFF9F2"/>
              </a:solidFill>
              <a:ln w="9525">
                <a:noFill/>
                <a:miter lim="800000"/>
                <a:headEnd/>
                <a:tailEnd/>
              </a:ln>
            </p:spPr>
            <p:txBody>
              <a:bodyPr/>
              <a:lstStyle/>
              <a:p>
                <a:endParaRPr lang="es-US">
                  <a:latin typeface="Calibri" pitchFamily="34" charset="0"/>
                </a:endParaRPr>
              </a:p>
            </p:txBody>
          </p:sp>
          <p:sp>
            <p:nvSpPr>
              <p:cNvPr id="113969" name="Rectangle 306"/>
              <p:cNvSpPr>
                <a:spLocks noChangeArrowheads="1"/>
              </p:cNvSpPr>
              <p:nvPr/>
            </p:nvSpPr>
            <p:spPr bwMode="auto">
              <a:xfrm>
                <a:off x="1207" y="1056"/>
                <a:ext cx="22" cy="262"/>
              </a:xfrm>
              <a:prstGeom prst="rect">
                <a:avLst/>
              </a:prstGeom>
              <a:solidFill>
                <a:srgbClr val="F7FCF7"/>
              </a:solidFill>
              <a:ln w="9525">
                <a:noFill/>
                <a:miter lim="800000"/>
                <a:headEnd/>
                <a:tailEnd/>
              </a:ln>
            </p:spPr>
            <p:txBody>
              <a:bodyPr/>
              <a:lstStyle/>
              <a:p>
                <a:endParaRPr lang="es-US">
                  <a:latin typeface="Calibri" pitchFamily="34" charset="0"/>
                </a:endParaRPr>
              </a:p>
            </p:txBody>
          </p:sp>
          <p:sp>
            <p:nvSpPr>
              <p:cNvPr id="113970" name="Rectangle 307"/>
              <p:cNvSpPr>
                <a:spLocks noChangeArrowheads="1"/>
              </p:cNvSpPr>
              <p:nvPr/>
            </p:nvSpPr>
            <p:spPr bwMode="auto">
              <a:xfrm>
                <a:off x="930" y="1395"/>
                <a:ext cx="22" cy="503"/>
              </a:xfrm>
              <a:prstGeom prst="rect">
                <a:avLst/>
              </a:prstGeom>
              <a:solidFill>
                <a:srgbClr val="11A535"/>
              </a:solidFill>
              <a:ln w="9525">
                <a:noFill/>
                <a:miter lim="800000"/>
                <a:headEnd/>
                <a:tailEnd/>
              </a:ln>
            </p:spPr>
            <p:txBody>
              <a:bodyPr/>
              <a:lstStyle/>
              <a:p>
                <a:endParaRPr lang="es-US">
                  <a:latin typeface="Calibri" pitchFamily="34" charset="0"/>
                </a:endParaRPr>
              </a:p>
            </p:txBody>
          </p:sp>
          <p:sp>
            <p:nvSpPr>
              <p:cNvPr id="113971" name="Rectangle 308"/>
              <p:cNvSpPr>
                <a:spLocks noChangeArrowheads="1"/>
              </p:cNvSpPr>
              <p:nvPr/>
            </p:nvSpPr>
            <p:spPr bwMode="auto">
              <a:xfrm>
                <a:off x="940" y="1395"/>
                <a:ext cx="22" cy="503"/>
              </a:xfrm>
              <a:prstGeom prst="rect">
                <a:avLst/>
              </a:prstGeom>
              <a:solidFill>
                <a:srgbClr val="19A83D"/>
              </a:solidFill>
              <a:ln w="9525">
                <a:noFill/>
                <a:miter lim="800000"/>
                <a:headEnd/>
                <a:tailEnd/>
              </a:ln>
            </p:spPr>
            <p:txBody>
              <a:bodyPr/>
              <a:lstStyle/>
              <a:p>
                <a:endParaRPr lang="es-US">
                  <a:latin typeface="Calibri" pitchFamily="34" charset="0"/>
                </a:endParaRPr>
              </a:p>
            </p:txBody>
          </p:sp>
          <p:sp>
            <p:nvSpPr>
              <p:cNvPr id="113972" name="Rectangle 309"/>
              <p:cNvSpPr>
                <a:spLocks noChangeArrowheads="1"/>
              </p:cNvSpPr>
              <p:nvPr/>
            </p:nvSpPr>
            <p:spPr bwMode="auto">
              <a:xfrm>
                <a:off x="949" y="1395"/>
                <a:ext cx="22" cy="503"/>
              </a:xfrm>
              <a:prstGeom prst="rect">
                <a:avLst/>
              </a:prstGeom>
              <a:solidFill>
                <a:srgbClr val="21AA42"/>
              </a:solidFill>
              <a:ln w="9525">
                <a:noFill/>
                <a:miter lim="800000"/>
                <a:headEnd/>
                <a:tailEnd/>
              </a:ln>
            </p:spPr>
            <p:txBody>
              <a:bodyPr/>
              <a:lstStyle/>
              <a:p>
                <a:endParaRPr lang="es-US">
                  <a:latin typeface="Calibri" pitchFamily="34" charset="0"/>
                </a:endParaRPr>
              </a:p>
            </p:txBody>
          </p:sp>
          <p:sp>
            <p:nvSpPr>
              <p:cNvPr id="113973" name="Rectangle 310"/>
              <p:cNvSpPr>
                <a:spLocks noChangeArrowheads="1"/>
              </p:cNvSpPr>
              <p:nvPr/>
            </p:nvSpPr>
            <p:spPr bwMode="auto">
              <a:xfrm>
                <a:off x="959" y="1395"/>
                <a:ext cx="22" cy="503"/>
              </a:xfrm>
              <a:prstGeom prst="rect">
                <a:avLst/>
              </a:prstGeom>
              <a:solidFill>
                <a:srgbClr val="2BAF4C"/>
              </a:solidFill>
              <a:ln w="9525">
                <a:noFill/>
                <a:miter lim="800000"/>
                <a:headEnd/>
                <a:tailEnd/>
              </a:ln>
            </p:spPr>
            <p:txBody>
              <a:bodyPr/>
              <a:lstStyle/>
              <a:p>
                <a:endParaRPr lang="es-US">
                  <a:latin typeface="Calibri" pitchFamily="34" charset="0"/>
                </a:endParaRPr>
              </a:p>
            </p:txBody>
          </p:sp>
          <p:sp>
            <p:nvSpPr>
              <p:cNvPr id="113974" name="Rectangle 311"/>
              <p:cNvSpPr>
                <a:spLocks noChangeArrowheads="1"/>
              </p:cNvSpPr>
              <p:nvPr/>
            </p:nvSpPr>
            <p:spPr bwMode="auto">
              <a:xfrm>
                <a:off x="968" y="1395"/>
                <a:ext cx="22" cy="503"/>
              </a:xfrm>
              <a:prstGeom prst="rect">
                <a:avLst/>
              </a:prstGeom>
              <a:solidFill>
                <a:srgbClr val="33B251"/>
              </a:solidFill>
              <a:ln w="9525">
                <a:noFill/>
                <a:miter lim="800000"/>
                <a:headEnd/>
                <a:tailEnd/>
              </a:ln>
            </p:spPr>
            <p:txBody>
              <a:bodyPr/>
              <a:lstStyle/>
              <a:p>
                <a:endParaRPr lang="es-US">
                  <a:latin typeface="Calibri" pitchFamily="34" charset="0"/>
                </a:endParaRPr>
              </a:p>
            </p:txBody>
          </p:sp>
          <p:sp>
            <p:nvSpPr>
              <p:cNvPr id="113975" name="Rectangle 312"/>
              <p:cNvSpPr>
                <a:spLocks noChangeArrowheads="1"/>
              </p:cNvSpPr>
              <p:nvPr/>
            </p:nvSpPr>
            <p:spPr bwMode="auto">
              <a:xfrm>
                <a:off x="977" y="1395"/>
                <a:ext cx="22" cy="503"/>
              </a:xfrm>
              <a:prstGeom prst="rect">
                <a:avLst/>
              </a:prstGeom>
              <a:solidFill>
                <a:srgbClr val="3AB559"/>
              </a:solidFill>
              <a:ln w="9525">
                <a:noFill/>
                <a:miter lim="800000"/>
                <a:headEnd/>
                <a:tailEnd/>
              </a:ln>
            </p:spPr>
            <p:txBody>
              <a:bodyPr/>
              <a:lstStyle/>
              <a:p>
                <a:endParaRPr lang="es-US">
                  <a:latin typeface="Calibri" pitchFamily="34" charset="0"/>
                </a:endParaRPr>
              </a:p>
            </p:txBody>
          </p:sp>
          <p:sp>
            <p:nvSpPr>
              <p:cNvPr id="113976" name="Rectangle 313"/>
              <p:cNvSpPr>
                <a:spLocks noChangeArrowheads="1"/>
              </p:cNvSpPr>
              <p:nvPr/>
            </p:nvSpPr>
            <p:spPr bwMode="auto">
              <a:xfrm>
                <a:off x="988" y="1395"/>
                <a:ext cx="21" cy="503"/>
              </a:xfrm>
              <a:prstGeom prst="rect">
                <a:avLst/>
              </a:prstGeom>
              <a:solidFill>
                <a:srgbClr val="42B75E"/>
              </a:solidFill>
              <a:ln w="9525">
                <a:noFill/>
                <a:miter lim="800000"/>
                <a:headEnd/>
                <a:tailEnd/>
              </a:ln>
            </p:spPr>
            <p:txBody>
              <a:bodyPr/>
              <a:lstStyle/>
              <a:p>
                <a:endParaRPr lang="es-US">
                  <a:latin typeface="Calibri" pitchFamily="34" charset="0"/>
                </a:endParaRPr>
              </a:p>
            </p:txBody>
          </p:sp>
          <p:sp>
            <p:nvSpPr>
              <p:cNvPr id="113977" name="Rectangle 314"/>
              <p:cNvSpPr>
                <a:spLocks noChangeArrowheads="1"/>
              </p:cNvSpPr>
              <p:nvPr/>
            </p:nvSpPr>
            <p:spPr bwMode="auto">
              <a:xfrm>
                <a:off x="998" y="1395"/>
                <a:ext cx="20" cy="503"/>
              </a:xfrm>
              <a:prstGeom prst="rect">
                <a:avLst/>
              </a:prstGeom>
              <a:solidFill>
                <a:srgbClr val="47BA66"/>
              </a:solidFill>
              <a:ln w="9525">
                <a:noFill/>
                <a:miter lim="800000"/>
                <a:headEnd/>
                <a:tailEnd/>
              </a:ln>
            </p:spPr>
            <p:txBody>
              <a:bodyPr/>
              <a:lstStyle/>
              <a:p>
                <a:endParaRPr lang="es-US">
                  <a:latin typeface="Calibri" pitchFamily="34" charset="0"/>
                </a:endParaRPr>
              </a:p>
            </p:txBody>
          </p:sp>
          <p:sp>
            <p:nvSpPr>
              <p:cNvPr id="113978" name="Rectangle 315"/>
              <p:cNvSpPr>
                <a:spLocks noChangeArrowheads="1"/>
              </p:cNvSpPr>
              <p:nvPr/>
            </p:nvSpPr>
            <p:spPr bwMode="auto">
              <a:xfrm>
                <a:off x="1007" y="1395"/>
                <a:ext cx="22" cy="503"/>
              </a:xfrm>
              <a:prstGeom prst="rect">
                <a:avLst/>
              </a:prstGeom>
              <a:solidFill>
                <a:srgbClr val="51BF6D"/>
              </a:solidFill>
              <a:ln w="9525">
                <a:noFill/>
                <a:miter lim="800000"/>
                <a:headEnd/>
                <a:tailEnd/>
              </a:ln>
            </p:spPr>
            <p:txBody>
              <a:bodyPr/>
              <a:lstStyle/>
              <a:p>
                <a:endParaRPr lang="es-US">
                  <a:latin typeface="Calibri" pitchFamily="34" charset="0"/>
                </a:endParaRPr>
              </a:p>
            </p:txBody>
          </p:sp>
          <p:sp>
            <p:nvSpPr>
              <p:cNvPr id="113979" name="Rectangle 316"/>
              <p:cNvSpPr>
                <a:spLocks noChangeArrowheads="1"/>
              </p:cNvSpPr>
              <p:nvPr/>
            </p:nvSpPr>
            <p:spPr bwMode="auto">
              <a:xfrm>
                <a:off x="1017" y="1395"/>
                <a:ext cx="22" cy="503"/>
              </a:xfrm>
              <a:prstGeom prst="rect">
                <a:avLst/>
              </a:prstGeom>
              <a:solidFill>
                <a:srgbClr val="59C172"/>
              </a:solidFill>
              <a:ln w="9525">
                <a:noFill/>
                <a:miter lim="800000"/>
                <a:headEnd/>
                <a:tailEnd/>
              </a:ln>
            </p:spPr>
            <p:txBody>
              <a:bodyPr/>
              <a:lstStyle/>
              <a:p>
                <a:endParaRPr lang="es-US">
                  <a:latin typeface="Calibri" pitchFamily="34" charset="0"/>
                </a:endParaRPr>
              </a:p>
            </p:txBody>
          </p:sp>
          <p:sp>
            <p:nvSpPr>
              <p:cNvPr id="113980" name="Rectangle 317"/>
              <p:cNvSpPr>
                <a:spLocks noChangeArrowheads="1"/>
              </p:cNvSpPr>
              <p:nvPr/>
            </p:nvSpPr>
            <p:spPr bwMode="auto">
              <a:xfrm>
                <a:off x="1026" y="1395"/>
                <a:ext cx="22" cy="503"/>
              </a:xfrm>
              <a:prstGeom prst="rect">
                <a:avLst/>
              </a:prstGeom>
              <a:solidFill>
                <a:srgbClr val="60C47A"/>
              </a:solidFill>
              <a:ln w="9525">
                <a:noFill/>
                <a:miter lim="800000"/>
                <a:headEnd/>
                <a:tailEnd/>
              </a:ln>
            </p:spPr>
            <p:txBody>
              <a:bodyPr/>
              <a:lstStyle/>
              <a:p>
                <a:endParaRPr lang="es-US">
                  <a:latin typeface="Calibri" pitchFamily="34" charset="0"/>
                </a:endParaRPr>
              </a:p>
            </p:txBody>
          </p:sp>
          <p:sp>
            <p:nvSpPr>
              <p:cNvPr id="113981" name="Rectangle 318"/>
              <p:cNvSpPr>
                <a:spLocks noChangeArrowheads="1"/>
              </p:cNvSpPr>
              <p:nvPr/>
            </p:nvSpPr>
            <p:spPr bwMode="auto">
              <a:xfrm>
                <a:off x="1036" y="1395"/>
                <a:ext cx="22" cy="503"/>
              </a:xfrm>
              <a:prstGeom prst="rect">
                <a:avLst/>
              </a:prstGeom>
              <a:solidFill>
                <a:srgbClr val="68C682"/>
              </a:solidFill>
              <a:ln w="9525">
                <a:noFill/>
                <a:miter lim="800000"/>
                <a:headEnd/>
                <a:tailEnd/>
              </a:ln>
            </p:spPr>
            <p:txBody>
              <a:bodyPr/>
              <a:lstStyle/>
              <a:p>
                <a:endParaRPr lang="es-US">
                  <a:latin typeface="Calibri" pitchFamily="34" charset="0"/>
                </a:endParaRPr>
              </a:p>
            </p:txBody>
          </p:sp>
          <p:sp>
            <p:nvSpPr>
              <p:cNvPr id="113982" name="Rectangle 319"/>
              <p:cNvSpPr>
                <a:spLocks noChangeArrowheads="1"/>
              </p:cNvSpPr>
              <p:nvPr/>
            </p:nvSpPr>
            <p:spPr bwMode="auto">
              <a:xfrm>
                <a:off x="1045" y="1395"/>
                <a:ext cx="22" cy="503"/>
              </a:xfrm>
              <a:prstGeom prst="rect">
                <a:avLst/>
              </a:prstGeom>
              <a:solidFill>
                <a:srgbClr val="70C987"/>
              </a:solidFill>
              <a:ln w="9525">
                <a:noFill/>
                <a:miter lim="800000"/>
                <a:headEnd/>
                <a:tailEnd/>
              </a:ln>
            </p:spPr>
            <p:txBody>
              <a:bodyPr/>
              <a:lstStyle/>
              <a:p>
                <a:endParaRPr lang="es-US">
                  <a:latin typeface="Calibri" pitchFamily="34" charset="0"/>
                </a:endParaRPr>
              </a:p>
            </p:txBody>
          </p:sp>
          <p:sp>
            <p:nvSpPr>
              <p:cNvPr id="113983" name="Rectangle 320"/>
              <p:cNvSpPr>
                <a:spLocks noChangeArrowheads="1"/>
              </p:cNvSpPr>
              <p:nvPr/>
            </p:nvSpPr>
            <p:spPr bwMode="auto">
              <a:xfrm>
                <a:off x="1055" y="1395"/>
                <a:ext cx="22" cy="503"/>
              </a:xfrm>
              <a:prstGeom prst="rect">
                <a:avLst/>
              </a:prstGeom>
              <a:solidFill>
                <a:srgbClr val="77CC8C"/>
              </a:solidFill>
              <a:ln w="9525">
                <a:noFill/>
                <a:miter lim="800000"/>
                <a:headEnd/>
                <a:tailEnd/>
              </a:ln>
            </p:spPr>
            <p:txBody>
              <a:bodyPr/>
              <a:lstStyle/>
              <a:p>
                <a:endParaRPr lang="es-US">
                  <a:latin typeface="Calibri" pitchFamily="34" charset="0"/>
                </a:endParaRPr>
              </a:p>
            </p:txBody>
          </p:sp>
          <p:sp>
            <p:nvSpPr>
              <p:cNvPr id="113984" name="Rectangle 321"/>
              <p:cNvSpPr>
                <a:spLocks noChangeArrowheads="1"/>
              </p:cNvSpPr>
              <p:nvPr/>
            </p:nvSpPr>
            <p:spPr bwMode="auto">
              <a:xfrm>
                <a:off x="1066" y="1395"/>
                <a:ext cx="20" cy="503"/>
              </a:xfrm>
              <a:prstGeom prst="rect">
                <a:avLst/>
              </a:prstGeom>
              <a:solidFill>
                <a:srgbClr val="82D196"/>
              </a:solidFill>
              <a:ln w="9525">
                <a:noFill/>
                <a:miter lim="800000"/>
                <a:headEnd/>
                <a:tailEnd/>
              </a:ln>
            </p:spPr>
            <p:txBody>
              <a:bodyPr/>
              <a:lstStyle/>
              <a:p>
                <a:endParaRPr lang="es-US">
                  <a:latin typeface="Calibri" pitchFamily="34" charset="0"/>
                </a:endParaRPr>
              </a:p>
            </p:txBody>
          </p:sp>
          <p:sp>
            <p:nvSpPr>
              <p:cNvPr id="113985" name="Rectangle 322"/>
              <p:cNvSpPr>
                <a:spLocks noChangeArrowheads="1"/>
              </p:cNvSpPr>
              <p:nvPr/>
            </p:nvSpPr>
            <p:spPr bwMode="auto">
              <a:xfrm>
                <a:off x="1075" y="1395"/>
                <a:ext cx="21" cy="503"/>
              </a:xfrm>
              <a:prstGeom prst="rect">
                <a:avLst/>
              </a:prstGeom>
              <a:solidFill>
                <a:srgbClr val="89D39B"/>
              </a:solidFill>
              <a:ln w="9525">
                <a:noFill/>
                <a:miter lim="800000"/>
                <a:headEnd/>
                <a:tailEnd/>
              </a:ln>
            </p:spPr>
            <p:txBody>
              <a:bodyPr/>
              <a:lstStyle/>
              <a:p>
                <a:endParaRPr lang="es-US">
                  <a:latin typeface="Calibri" pitchFamily="34" charset="0"/>
                </a:endParaRPr>
              </a:p>
            </p:txBody>
          </p:sp>
          <p:sp>
            <p:nvSpPr>
              <p:cNvPr id="113986" name="Rectangle 323"/>
              <p:cNvSpPr>
                <a:spLocks noChangeArrowheads="1"/>
              </p:cNvSpPr>
              <p:nvPr/>
            </p:nvSpPr>
            <p:spPr bwMode="auto">
              <a:xfrm>
                <a:off x="1085" y="1395"/>
                <a:ext cx="22" cy="503"/>
              </a:xfrm>
              <a:prstGeom prst="rect">
                <a:avLst/>
              </a:prstGeom>
              <a:solidFill>
                <a:srgbClr val="91D6A3"/>
              </a:solidFill>
              <a:ln w="9525">
                <a:noFill/>
                <a:miter lim="800000"/>
                <a:headEnd/>
                <a:tailEnd/>
              </a:ln>
            </p:spPr>
            <p:txBody>
              <a:bodyPr/>
              <a:lstStyle/>
              <a:p>
                <a:endParaRPr lang="es-US">
                  <a:latin typeface="Calibri" pitchFamily="34" charset="0"/>
                </a:endParaRPr>
              </a:p>
            </p:txBody>
          </p:sp>
          <p:sp>
            <p:nvSpPr>
              <p:cNvPr id="113987" name="Rectangle 324"/>
              <p:cNvSpPr>
                <a:spLocks noChangeArrowheads="1"/>
              </p:cNvSpPr>
              <p:nvPr/>
            </p:nvSpPr>
            <p:spPr bwMode="auto">
              <a:xfrm>
                <a:off x="1094" y="1395"/>
                <a:ext cx="22" cy="503"/>
              </a:xfrm>
              <a:prstGeom prst="rect">
                <a:avLst/>
              </a:prstGeom>
              <a:solidFill>
                <a:srgbClr val="99D8A8"/>
              </a:solidFill>
              <a:ln w="9525">
                <a:noFill/>
                <a:miter lim="800000"/>
                <a:headEnd/>
                <a:tailEnd/>
              </a:ln>
            </p:spPr>
            <p:txBody>
              <a:bodyPr/>
              <a:lstStyle/>
              <a:p>
                <a:endParaRPr lang="es-US">
                  <a:latin typeface="Calibri" pitchFamily="34" charset="0"/>
                </a:endParaRPr>
              </a:p>
            </p:txBody>
          </p:sp>
          <p:sp>
            <p:nvSpPr>
              <p:cNvPr id="113988" name="Rectangle 325"/>
              <p:cNvSpPr>
                <a:spLocks noChangeArrowheads="1"/>
              </p:cNvSpPr>
              <p:nvPr/>
            </p:nvSpPr>
            <p:spPr bwMode="auto">
              <a:xfrm>
                <a:off x="1103" y="1395"/>
                <a:ext cx="22" cy="503"/>
              </a:xfrm>
              <a:prstGeom prst="rect">
                <a:avLst/>
              </a:prstGeom>
              <a:solidFill>
                <a:srgbClr val="A0DBAF"/>
              </a:solidFill>
              <a:ln w="9525">
                <a:noFill/>
                <a:miter lim="800000"/>
                <a:headEnd/>
                <a:tailEnd/>
              </a:ln>
            </p:spPr>
            <p:txBody>
              <a:bodyPr/>
              <a:lstStyle/>
              <a:p>
                <a:endParaRPr lang="es-US">
                  <a:latin typeface="Calibri" pitchFamily="34" charset="0"/>
                </a:endParaRPr>
              </a:p>
            </p:txBody>
          </p:sp>
          <p:sp>
            <p:nvSpPr>
              <p:cNvPr id="113989" name="Rectangle 326"/>
              <p:cNvSpPr>
                <a:spLocks noChangeArrowheads="1"/>
              </p:cNvSpPr>
              <p:nvPr/>
            </p:nvSpPr>
            <p:spPr bwMode="auto">
              <a:xfrm>
                <a:off x="1113" y="1395"/>
                <a:ext cx="22" cy="503"/>
              </a:xfrm>
              <a:prstGeom prst="rect">
                <a:avLst/>
              </a:prstGeom>
              <a:solidFill>
                <a:srgbClr val="A8DDB5"/>
              </a:solidFill>
              <a:ln w="9525">
                <a:noFill/>
                <a:miter lim="800000"/>
                <a:headEnd/>
                <a:tailEnd/>
              </a:ln>
            </p:spPr>
            <p:txBody>
              <a:bodyPr/>
              <a:lstStyle/>
              <a:p>
                <a:endParaRPr lang="es-US">
                  <a:latin typeface="Calibri" pitchFamily="34" charset="0"/>
                </a:endParaRPr>
              </a:p>
            </p:txBody>
          </p:sp>
          <p:sp>
            <p:nvSpPr>
              <p:cNvPr id="113990" name="Rectangle 327"/>
              <p:cNvSpPr>
                <a:spLocks noChangeArrowheads="1"/>
              </p:cNvSpPr>
              <p:nvPr/>
            </p:nvSpPr>
            <p:spPr bwMode="auto">
              <a:xfrm>
                <a:off x="1122" y="1395"/>
                <a:ext cx="22" cy="503"/>
              </a:xfrm>
              <a:prstGeom prst="rect">
                <a:avLst/>
              </a:prstGeom>
              <a:solidFill>
                <a:srgbClr val="AFE0BA"/>
              </a:solidFill>
              <a:ln w="9525">
                <a:noFill/>
                <a:miter lim="800000"/>
                <a:headEnd/>
                <a:tailEnd/>
              </a:ln>
            </p:spPr>
            <p:txBody>
              <a:bodyPr/>
              <a:lstStyle/>
              <a:p>
                <a:endParaRPr lang="es-US">
                  <a:latin typeface="Calibri" pitchFamily="34" charset="0"/>
                </a:endParaRPr>
              </a:p>
            </p:txBody>
          </p:sp>
          <p:sp>
            <p:nvSpPr>
              <p:cNvPr id="113991" name="Rectangle 328"/>
              <p:cNvSpPr>
                <a:spLocks noChangeArrowheads="1"/>
              </p:cNvSpPr>
              <p:nvPr/>
            </p:nvSpPr>
            <p:spPr bwMode="auto">
              <a:xfrm>
                <a:off x="1133" y="1395"/>
                <a:ext cx="21" cy="503"/>
              </a:xfrm>
              <a:prstGeom prst="rect">
                <a:avLst/>
              </a:prstGeom>
              <a:solidFill>
                <a:srgbClr val="B7E2C1"/>
              </a:solidFill>
              <a:ln w="9525">
                <a:noFill/>
                <a:miter lim="800000"/>
                <a:headEnd/>
                <a:tailEnd/>
              </a:ln>
            </p:spPr>
            <p:txBody>
              <a:bodyPr/>
              <a:lstStyle/>
              <a:p>
                <a:endParaRPr lang="es-US">
                  <a:latin typeface="Calibri" pitchFamily="34" charset="0"/>
                </a:endParaRPr>
              </a:p>
            </p:txBody>
          </p:sp>
          <p:sp>
            <p:nvSpPr>
              <p:cNvPr id="113992" name="Rectangle 329"/>
              <p:cNvSpPr>
                <a:spLocks noChangeArrowheads="1"/>
              </p:cNvSpPr>
              <p:nvPr/>
            </p:nvSpPr>
            <p:spPr bwMode="auto">
              <a:xfrm>
                <a:off x="1143" y="1395"/>
                <a:ext cx="20" cy="503"/>
              </a:xfrm>
              <a:prstGeom prst="rect">
                <a:avLst/>
              </a:prstGeom>
              <a:solidFill>
                <a:srgbClr val="C1E8C9"/>
              </a:solidFill>
              <a:ln w="9525">
                <a:noFill/>
                <a:miter lim="800000"/>
                <a:headEnd/>
                <a:tailEnd/>
              </a:ln>
            </p:spPr>
            <p:txBody>
              <a:bodyPr/>
              <a:lstStyle/>
              <a:p>
                <a:endParaRPr lang="es-US">
                  <a:latin typeface="Calibri" pitchFamily="34" charset="0"/>
                </a:endParaRPr>
              </a:p>
            </p:txBody>
          </p:sp>
          <p:sp>
            <p:nvSpPr>
              <p:cNvPr id="113993" name="Rectangle 330"/>
              <p:cNvSpPr>
                <a:spLocks noChangeArrowheads="1"/>
              </p:cNvSpPr>
              <p:nvPr/>
            </p:nvSpPr>
            <p:spPr bwMode="auto">
              <a:xfrm>
                <a:off x="1152" y="1395"/>
                <a:ext cx="21" cy="503"/>
              </a:xfrm>
              <a:prstGeom prst="rect">
                <a:avLst/>
              </a:prstGeom>
              <a:solidFill>
                <a:srgbClr val="C6EAD1"/>
              </a:solidFill>
              <a:ln w="9525">
                <a:noFill/>
                <a:miter lim="800000"/>
                <a:headEnd/>
                <a:tailEnd/>
              </a:ln>
            </p:spPr>
            <p:txBody>
              <a:bodyPr/>
              <a:lstStyle/>
              <a:p>
                <a:endParaRPr lang="es-US">
                  <a:latin typeface="Calibri" pitchFamily="34" charset="0"/>
                </a:endParaRPr>
              </a:p>
            </p:txBody>
          </p:sp>
          <p:sp>
            <p:nvSpPr>
              <p:cNvPr id="113994" name="Rectangle 331"/>
              <p:cNvSpPr>
                <a:spLocks noChangeArrowheads="1"/>
              </p:cNvSpPr>
              <p:nvPr/>
            </p:nvSpPr>
            <p:spPr bwMode="auto">
              <a:xfrm>
                <a:off x="1162" y="1395"/>
                <a:ext cx="22" cy="503"/>
              </a:xfrm>
              <a:prstGeom prst="rect">
                <a:avLst/>
              </a:prstGeom>
              <a:solidFill>
                <a:srgbClr val="CEEDD6"/>
              </a:solidFill>
              <a:ln w="9525">
                <a:noFill/>
                <a:miter lim="800000"/>
                <a:headEnd/>
                <a:tailEnd/>
              </a:ln>
            </p:spPr>
            <p:txBody>
              <a:bodyPr/>
              <a:lstStyle/>
              <a:p>
                <a:endParaRPr lang="es-US">
                  <a:latin typeface="Calibri" pitchFamily="34" charset="0"/>
                </a:endParaRPr>
              </a:p>
            </p:txBody>
          </p:sp>
          <p:sp>
            <p:nvSpPr>
              <p:cNvPr id="113995" name="Rectangle 332"/>
              <p:cNvSpPr>
                <a:spLocks noChangeArrowheads="1"/>
              </p:cNvSpPr>
              <p:nvPr/>
            </p:nvSpPr>
            <p:spPr bwMode="auto">
              <a:xfrm>
                <a:off x="1171" y="1395"/>
                <a:ext cx="22" cy="503"/>
              </a:xfrm>
              <a:prstGeom prst="rect">
                <a:avLst/>
              </a:prstGeom>
              <a:solidFill>
                <a:srgbClr val="D6EFDD"/>
              </a:solidFill>
              <a:ln w="9525">
                <a:noFill/>
                <a:miter lim="800000"/>
                <a:headEnd/>
                <a:tailEnd/>
              </a:ln>
            </p:spPr>
            <p:txBody>
              <a:bodyPr/>
              <a:lstStyle/>
              <a:p>
                <a:endParaRPr lang="es-US">
                  <a:latin typeface="Calibri" pitchFamily="34" charset="0"/>
                </a:endParaRPr>
              </a:p>
            </p:txBody>
          </p:sp>
          <p:sp>
            <p:nvSpPr>
              <p:cNvPr id="113996" name="Rectangle 333"/>
              <p:cNvSpPr>
                <a:spLocks noChangeArrowheads="1"/>
              </p:cNvSpPr>
              <p:nvPr/>
            </p:nvSpPr>
            <p:spPr bwMode="auto">
              <a:xfrm>
                <a:off x="1181" y="1395"/>
                <a:ext cx="22" cy="503"/>
              </a:xfrm>
              <a:prstGeom prst="rect">
                <a:avLst/>
              </a:prstGeom>
              <a:solidFill>
                <a:srgbClr val="DDF2E2"/>
              </a:solidFill>
              <a:ln w="9525">
                <a:noFill/>
                <a:miter lim="800000"/>
                <a:headEnd/>
                <a:tailEnd/>
              </a:ln>
            </p:spPr>
            <p:txBody>
              <a:bodyPr/>
              <a:lstStyle/>
              <a:p>
                <a:endParaRPr lang="es-US">
                  <a:latin typeface="Calibri" pitchFamily="34" charset="0"/>
                </a:endParaRPr>
              </a:p>
            </p:txBody>
          </p:sp>
          <p:sp>
            <p:nvSpPr>
              <p:cNvPr id="113997" name="Rectangle 334"/>
              <p:cNvSpPr>
                <a:spLocks noChangeArrowheads="1"/>
              </p:cNvSpPr>
              <p:nvPr/>
            </p:nvSpPr>
            <p:spPr bwMode="auto">
              <a:xfrm>
                <a:off x="1190" y="1395"/>
                <a:ext cx="22" cy="503"/>
              </a:xfrm>
              <a:prstGeom prst="rect">
                <a:avLst/>
              </a:prstGeom>
              <a:solidFill>
                <a:srgbClr val="E5F4EA"/>
              </a:solidFill>
              <a:ln w="9525">
                <a:noFill/>
                <a:miter lim="800000"/>
                <a:headEnd/>
                <a:tailEnd/>
              </a:ln>
            </p:spPr>
            <p:txBody>
              <a:bodyPr/>
              <a:lstStyle/>
              <a:p>
                <a:endParaRPr lang="es-US">
                  <a:latin typeface="Calibri" pitchFamily="34" charset="0"/>
                </a:endParaRPr>
              </a:p>
            </p:txBody>
          </p:sp>
          <p:sp>
            <p:nvSpPr>
              <p:cNvPr id="113998" name="Rectangle 335"/>
              <p:cNvSpPr>
                <a:spLocks noChangeArrowheads="1"/>
              </p:cNvSpPr>
              <p:nvPr/>
            </p:nvSpPr>
            <p:spPr bwMode="auto">
              <a:xfrm>
                <a:off x="1200" y="1395"/>
                <a:ext cx="22" cy="503"/>
              </a:xfrm>
              <a:prstGeom prst="rect">
                <a:avLst/>
              </a:prstGeom>
              <a:solidFill>
                <a:srgbClr val="EFF9F2"/>
              </a:solidFill>
              <a:ln w="9525">
                <a:noFill/>
                <a:miter lim="800000"/>
                <a:headEnd/>
                <a:tailEnd/>
              </a:ln>
            </p:spPr>
            <p:txBody>
              <a:bodyPr/>
              <a:lstStyle/>
              <a:p>
                <a:endParaRPr lang="es-US">
                  <a:latin typeface="Calibri" pitchFamily="34" charset="0"/>
                </a:endParaRPr>
              </a:p>
            </p:txBody>
          </p:sp>
          <p:sp>
            <p:nvSpPr>
              <p:cNvPr id="113999" name="Rectangle 336"/>
              <p:cNvSpPr>
                <a:spLocks noChangeArrowheads="1"/>
              </p:cNvSpPr>
              <p:nvPr/>
            </p:nvSpPr>
            <p:spPr bwMode="auto">
              <a:xfrm>
                <a:off x="1211" y="1395"/>
                <a:ext cx="20" cy="503"/>
              </a:xfrm>
              <a:prstGeom prst="rect">
                <a:avLst/>
              </a:prstGeom>
              <a:solidFill>
                <a:srgbClr val="F7FCF7"/>
              </a:solidFill>
              <a:ln w="9525">
                <a:noFill/>
                <a:miter lim="800000"/>
                <a:headEnd/>
                <a:tailEnd/>
              </a:ln>
            </p:spPr>
            <p:txBody>
              <a:bodyPr/>
              <a:lstStyle/>
              <a:p>
                <a:endParaRPr lang="es-US">
                  <a:latin typeface="Calibri" pitchFamily="34" charset="0"/>
                </a:endParaRPr>
              </a:p>
            </p:txBody>
          </p:sp>
          <p:sp>
            <p:nvSpPr>
              <p:cNvPr id="114000" name="Rectangle 337"/>
              <p:cNvSpPr>
                <a:spLocks noChangeArrowheads="1"/>
              </p:cNvSpPr>
              <p:nvPr/>
            </p:nvSpPr>
            <p:spPr bwMode="auto">
              <a:xfrm>
                <a:off x="1888" y="1056"/>
                <a:ext cx="22" cy="262"/>
              </a:xfrm>
              <a:prstGeom prst="rect">
                <a:avLst/>
              </a:prstGeom>
              <a:solidFill>
                <a:srgbClr val="11A535"/>
              </a:solidFill>
              <a:ln w="9525">
                <a:noFill/>
                <a:miter lim="800000"/>
                <a:headEnd/>
                <a:tailEnd/>
              </a:ln>
            </p:spPr>
            <p:txBody>
              <a:bodyPr/>
              <a:lstStyle/>
              <a:p>
                <a:endParaRPr lang="es-US">
                  <a:latin typeface="Calibri" pitchFamily="34" charset="0"/>
                </a:endParaRPr>
              </a:p>
            </p:txBody>
          </p:sp>
          <p:sp>
            <p:nvSpPr>
              <p:cNvPr id="114001" name="Rectangle 338"/>
              <p:cNvSpPr>
                <a:spLocks noChangeArrowheads="1"/>
              </p:cNvSpPr>
              <p:nvPr/>
            </p:nvSpPr>
            <p:spPr bwMode="auto">
              <a:xfrm>
                <a:off x="1877" y="1056"/>
                <a:ext cx="20" cy="262"/>
              </a:xfrm>
              <a:prstGeom prst="rect">
                <a:avLst/>
              </a:prstGeom>
              <a:solidFill>
                <a:srgbClr val="19A83D"/>
              </a:solidFill>
              <a:ln w="9525">
                <a:noFill/>
                <a:miter lim="800000"/>
                <a:headEnd/>
                <a:tailEnd/>
              </a:ln>
            </p:spPr>
            <p:txBody>
              <a:bodyPr/>
              <a:lstStyle/>
              <a:p>
                <a:endParaRPr lang="es-US">
                  <a:latin typeface="Calibri" pitchFamily="34" charset="0"/>
                </a:endParaRPr>
              </a:p>
            </p:txBody>
          </p:sp>
          <p:sp>
            <p:nvSpPr>
              <p:cNvPr id="114002" name="Rectangle 339"/>
              <p:cNvSpPr>
                <a:spLocks noChangeArrowheads="1"/>
              </p:cNvSpPr>
              <p:nvPr/>
            </p:nvSpPr>
            <p:spPr bwMode="auto">
              <a:xfrm>
                <a:off x="1864" y="1056"/>
                <a:ext cx="22" cy="262"/>
              </a:xfrm>
              <a:prstGeom prst="rect">
                <a:avLst/>
              </a:prstGeom>
              <a:solidFill>
                <a:srgbClr val="21AA42"/>
              </a:solidFill>
              <a:ln w="9525">
                <a:noFill/>
                <a:miter lim="800000"/>
                <a:headEnd/>
                <a:tailEnd/>
              </a:ln>
            </p:spPr>
            <p:txBody>
              <a:bodyPr/>
              <a:lstStyle/>
              <a:p>
                <a:endParaRPr lang="es-US">
                  <a:latin typeface="Calibri" pitchFamily="34" charset="0"/>
                </a:endParaRPr>
              </a:p>
            </p:txBody>
          </p:sp>
          <p:sp>
            <p:nvSpPr>
              <p:cNvPr id="114003" name="Rectangle 340"/>
              <p:cNvSpPr>
                <a:spLocks noChangeArrowheads="1"/>
              </p:cNvSpPr>
              <p:nvPr/>
            </p:nvSpPr>
            <p:spPr bwMode="auto">
              <a:xfrm>
                <a:off x="1853" y="1056"/>
                <a:ext cx="22" cy="262"/>
              </a:xfrm>
              <a:prstGeom prst="rect">
                <a:avLst/>
              </a:prstGeom>
              <a:solidFill>
                <a:srgbClr val="2BAF4C"/>
              </a:solidFill>
              <a:ln w="9525">
                <a:noFill/>
                <a:miter lim="800000"/>
                <a:headEnd/>
                <a:tailEnd/>
              </a:ln>
            </p:spPr>
            <p:txBody>
              <a:bodyPr/>
              <a:lstStyle/>
              <a:p>
                <a:endParaRPr lang="es-US">
                  <a:latin typeface="Calibri" pitchFamily="34" charset="0"/>
                </a:endParaRPr>
              </a:p>
            </p:txBody>
          </p:sp>
          <p:sp>
            <p:nvSpPr>
              <p:cNvPr id="114004" name="Rectangle 341"/>
              <p:cNvSpPr>
                <a:spLocks noChangeArrowheads="1"/>
              </p:cNvSpPr>
              <p:nvPr/>
            </p:nvSpPr>
            <p:spPr bwMode="auto">
              <a:xfrm>
                <a:off x="1842" y="1056"/>
                <a:ext cx="21" cy="262"/>
              </a:xfrm>
              <a:prstGeom prst="rect">
                <a:avLst/>
              </a:prstGeom>
              <a:solidFill>
                <a:srgbClr val="33B251"/>
              </a:solidFill>
              <a:ln w="9525">
                <a:noFill/>
                <a:miter lim="800000"/>
                <a:headEnd/>
                <a:tailEnd/>
              </a:ln>
            </p:spPr>
            <p:txBody>
              <a:bodyPr/>
              <a:lstStyle/>
              <a:p>
                <a:endParaRPr lang="es-US">
                  <a:latin typeface="Calibri" pitchFamily="34" charset="0"/>
                </a:endParaRPr>
              </a:p>
            </p:txBody>
          </p:sp>
          <p:sp>
            <p:nvSpPr>
              <p:cNvPr id="114005" name="Rectangle 342"/>
              <p:cNvSpPr>
                <a:spLocks noChangeArrowheads="1"/>
              </p:cNvSpPr>
              <p:nvPr/>
            </p:nvSpPr>
            <p:spPr bwMode="auto">
              <a:xfrm>
                <a:off x="1830" y="1056"/>
                <a:ext cx="22" cy="262"/>
              </a:xfrm>
              <a:prstGeom prst="rect">
                <a:avLst/>
              </a:prstGeom>
              <a:solidFill>
                <a:srgbClr val="3AB559"/>
              </a:solidFill>
              <a:ln w="9525">
                <a:noFill/>
                <a:miter lim="800000"/>
                <a:headEnd/>
                <a:tailEnd/>
              </a:ln>
            </p:spPr>
            <p:txBody>
              <a:bodyPr/>
              <a:lstStyle/>
              <a:p>
                <a:endParaRPr lang="es-US">
                  <a:latin typeface="Calibri" pitchFamily="34" charset="0"/>
                </a:endParaRPr>
              </a:p>
            </p:txBody>
          </p:sp>
          <p:sp>
            <p:nvSpPr>
              <p:cNvPr id="114006" name="Rectangle 343"/>
              <p:cNvSpPr>
                <a:spLocks noChangeArrowheads="1"/>
              </p:cNvSpPr>
              <p:nvPr/>
            </p:nvSpPr>
            <p:spPr bwMode="auto">
              <a:xfrm>
                <a:off x="1819" y="1056"/>
                <a:ext cx="22" cy="262"/>
              </a:xfrm>
              <a:prstGeom prst="rect">
                <a:avLst/>
              </a:prstGeom>
              <a:solidFill>
                <a:srgbClr val="42B75E"/>
              </a:solidFill>
              <a:ln w="9525">
                <a:noFill/>
                <a:miter lim="800000"/>
                <a:headEnd/>
                <a:tailEnd/>
              </a:ln>
            </p:spPr>
            <p:txBody>
              <a:bodyPr/>
              <a:lstStyle/>
              <a:p>
                <a:endParaRPr lang="es-US">
                  <a:latin typeface="Calibri" pitchFamily="34" charset="0"/>
                </a:endParaRPr>
              </a:p>
            </p:txBody>
          </p:sp>
          <p:sp>
            <p:nvSpPr>
              <p:cNvPr id="114007" name="Rectangle 344"/>
              <p:cNvSpPr>
                <a:spLocks noChangeArrowheads="1"/>
              </p:cNvSpPr>
              <p:nvPr/>
            </p:nvSpPr>
            <p:spPr bwMode="auto">
              <a:xfrm>
                <a:off x="1808" y="1056"/>
                <a:ext cx="22" cy="262"/>
              </a:xfrm>
              <a:prstGeom prst="rect">
                <a:avLst/>
              </a:prstGeom>
              <a:solidFill>
                <a:srgbClr val="47BA66"/>
              </a:solidFill>
              <a:ln w="9525">
                <a:noFill/>
                <a:miter lim="800000"/>
                <a:headEnd/>
                <a:tailEnd/>
              </a:ln>
            </p:spPr>
            <p:txBody>
              <a:bodyPr/>
              <a:lstStyle/>
              <a:p>
                <a:endParaRPr lang="es-US">
                  <a:latin typeface="Calibri" pitchFamily="34" charset="0"/>
                </a:endParaRPr>
              </a:p>
            </p:txBody>
          </p:sp>
          <p:sp>
            <p:nvSpPr>
              <p:cNvPr id="114008" name="Rectangle 345"/>
              <p:cNvSpPr>
                <a:spLocks noChangeArrowheads="1"/>
              </p:cNvSpPr>
              <p:nvPr/>
            </p:nvSpPr>
            <p:spPr bwMode="auto">
              <a:xfrm>
                <a:off x="1797" y="1056"/>
                <a:ext cx="20" cy="262"/>
              </a:xfrm>
              <a:prstGeom prst="rect">
                <a:avLst/>
              </a:prstGeom>
              <a:solidFill>
                <a:srgbClr val="51BF6D"/>
              </a:solidFill>
              <a:ln w="9525">
                <a:noFill/>
                <a:miter lim="800000"/>
                <a:headEnd/>
                <a:tailEnd/>
              </a:ln>
            </p:spPr>
            <p:txBody>
              <a:bodyPr/>
              <a:lstStyle/>
              <a:p>
                <a:endParaRPr lang="es-US">
                  <a:latin typeface="Calibri" pitchFamily="34" charset="0"/>
                </a:endParaRPr>
              </a:p>
            </p:txBody>
          </p:sp>
          <p:sp>
            <p:nvSpPr>
              <p:cNvPr id="114009" name="Rectangle 346"/>
              <p:cNvSpPr>
                <a:spLocks noChangeArrowheads="1"/>
              </p:cNvSpPr>
              <p:nvPr/>
            </p:nvSpPr>
            <p:spPr bwMode="auto">
              <a:xfrm>
                <a:off x="1784" y="1056"/>
                <a:ext cx="22" cy="262"/>
              </a:xfrm>
              <a:prstGeom prst="rect">
                <a:avLst/>
              </a:prstGeom>
              <a:solidFill>
                <a:srgbClr val="59C172"/>
              </a:solidFill>
              <a:ln w="9525">
                <a:noFill/>
                <a:miter lim="800000"/>
                <a:headEnd/>
                <a:tailEnd/>
              </a:ln>
            </p:spPr>
            <p:txBody>
              <a:bodyPr/>
              <a:lstStyle/>
              <a:p>
                <a:endParaRPr lang="es-US">
                  <a:latin typeface="Calibri" pitchFamily="34" charset="0"/>
                </a:endParaRPr>
              </a:p>
            </p:txBody>
          </p:sp>
          <p:sp>
            <p:nvSpPr>
              <p:cNvPr id="114010" name="Rectangle 347"/>
              <p:cNvSpPr>
                <a:spLocks noChangeArrowheads="1"/>
              </p:cNvSpPr>
              <p:nvPr/>
            </p:nvSpPr>
            <p:spPr bwMode="auto">
              <a:xfrm>
                <a:off x="1773" y="1056"/>
                <a:ext cx="22" cy="262"/>
              </a:xfrm>
              <a:prstGeom prst="rect">
                <a:avLst/>
              </a:prstGeom>
              <a:solidFill>
                <a:srgbClr val="60C47A"/>
              </a:solidFill>
              <a:ln w="9525">
                <a:noFill/>
                <a:miter lim="800000"/>
                <a:headEnd/>
                <a:tailEnd/>
              </a:ln>
            </p:spPr>
            <p:txBody>
              <a:bodyPr/>
              <a:lstStyle/>
              <a:p>
                <a:endParaRPr lang="es-US">
                  <a:latin typeface="Calibri" pitchFamily="34" charset="0"/>
                </a:endParaRPr>
              </a:p>
            </p:txBody>
          </p:sp>
          <p:sp>
            <p:nvSpPr>
              <p:cNvPr id="114011" name="Rectangle 348"/>
              <p:cNvSpPr>
                <a:spLocks noChangeArrowheads="1"/>
              </p:cNvSpPr>
              <p:nvPr/>
            </p:nvSpPr>
            <p:spPr bwMode="auto">
              <a:xfrm>
                <a:off x="1762" y="1056"/>
                <a:ext cx="20" cy="262"/>
              </a:xfrm>
              <a:prstGeom prst="rect">
                <a:avLst/>
              </a:prstGeom>
              <a:solidFill>
                <a:srgbClr val="68C682"/>
              </a:solidFill>
              <a:ln w="9525">
                <a:noFill/>
                <a:miter lim="800000"/>
                <a:headEnd/>
                <a:tailEnd/>
              </a:ln>
            </p:spPr>
            <p:txBody>
              <a:bodyPr/>
              <a:lstStyle/>
              <a:p>
                <a:endParaRPr lang="es-US">
                  <a:latin typeface="Calibri" pitchFamily="34" charset="0"/>
                </a:endParaRPr>
              </a:p>
            </p:txBody>
          </p:sp>
          <p:sp>
            <p:nvSpPr>
              <p:cNvPr id="114012" name="Rectangle 349"/>
              <p:cNvSpPr>
                <a:spLocks noChangeArrowheads="1"/>
              </p:cNvSpPr>
              <p:nvPr/>
            </p:nvSpPr>
            <p:spPr bwMode="auto">
              <a:xfrm>
                <a:off x="1749" y="1056"/>
                <a:ext cx="22" cy="262"/>
              </a:xfrm>
              <a:prstGeom prst="rect">
                <a:avLst/>
              </a:prstGeom>
              <a:solidFill>
                <a:srgbClr val="70C987"/>
              </a:solidFill>
              <a:ln w="9525">
                <a:noFill/>
                <a:miter lim="800000"/>
                <a:headEnd/>
                <a:tailEnd/>
              </a:ln>
            </p:spPr>
            <p:txBody>
              <a:bodyPr/>
              <a:lstStyle/>
              <a:p>
                <a:endParaRPr lang="es-US">
                  <a:latin typeface="Calibri" pitchFamily="34" charset="0"/>
                </a:endParaRPr>
              </a:p>
            </p:txBody>
          </p:sp>
          <p:sp>
            <p:nvSpPr>
              <p:cNvPr id="114013" name="Rectangle 350"/>
              <p:cNvSpPr>
                <a:spLocks noChangeArrowheads="1"/>
              </p:cNvSpPr>
              <p:nvPr/>
            </p:nvSpPr>
            <p:spPr bwMode="auto">
              <a:xfrm>
                <a:off x="1738" y="1056"/>
                <a:ext cx="22" cy="262"/>
              </a:xfrm>
              <a:prstGeom prst="rect">
                <a:avLst/>
              </a:prstGeom>
              <a:solidFill>
                <a:srgbClr val="77CC8C"/>
              </a:solidFill>
              <a:ln w="9525">
                <a:noFill/>
                <a:miter lim="800000"/>
                <a:headEnd/>
                <a:tailEnd/>
              </a:ln>
            </p:spPr>
            <p:txBody>
              <a:bodyPr/>
              <a:lstStyle/>
              <a:p>
                <a:endParaRPr lang="es-US">
                  <a:latin typeface="Calibri" pitchFamily="34" charset="0"/>
                </a:endParaRPr>
              </a:p>
            </p:txBody>
          </p:sp>
          <p:sp>
            <p:nvSpPr>
              <p:cNvPr id="114014" name="Rectangle 351"/>
              <p:cNvSpPr>
                <a:spLocks noChangeArrowheads="1"/>
              </p:cNvSpPr>
              <p:nvPr/>
            </p:nvSpPr>
            <p:spPr bwMode="auto">
              <a:xfrm>
                <a:off x="1727" y="1056"/>
                <a:ext cx="22" cy="262"/>
              </a:xfrm>
              <a:prstGeom prst="rect">
                <a:avLst/>
              </a:prstGeom>
              <a:solidFill>
                <a:srgbClr val="82D196"/>
              </a:solidFill>
              <a:ln w="9525">
                <a:noFill/>
                <a:miter lim="800000"/>
                <a:headEnd/>
                <a:tailEnd/>
              </a:ln>
            </p:spPr>
            <p:txBody>
              <a:bodyPr/>
              <a:lstStyle/>
              <a:p>
                <a:endParaRPr lang="es-US">
                  <a:latin typeface="Calibri" pitchFamily="34" charset="0"/>
                </a:endParaRPr>
              </a:p>
            </p:txBody>
          </p:sp>
          <p:sp>
            <p:nvSpPr>
              <p:cNvPr id="114015" name="Rectangle 352"/>
              <p:cNvSpPr>
                <a:spLocks noChangeArrowheads="1"/>
              </p:cNvSpPr>
              <p:nvPr/>
            </p:nvSpPr>
            <p:spPr bwMode="auto">
              <a:xfrm>
                <a:off x="1716" y="1056"/>
                <a:ext cx="21" cy="262"/>
              </a:xfrm>
              <a:prstGeom prst="rect">
                <a:avLst/>
              </a:prstGeom>
              <a:solidFill>
                <a:srgbClr val="89D39B"/>
              </a:solidFill>
              <a:ln w="9525">
                <a:noFill/>
                <a:miter lim="800000"/>
                <a:headEnd/>
                <a:tailEnd/>
              </a:ln>
            </p:spPr>
            <p:txBody>
              <a:bodyPr/>
              <a:lstStyle/>
              <a:p>
                <a:endParaRPr lang="es-US">
                  <a:latin typeface="Calibri" pitchFamily="34" charset="0"/>
                </a:endParaRPr>
              </a:p>
            </p:txBody>
          </p:sp>
          <p:sp>
            <p:nvSpPr>
              <p:cNvPr id="114016" name="Rectangle 353"/>
              <p:cNvSpPr>
                <a:spLocks noChangeArrowheads="1"/>
              </p:cNvSpPr>
              <p:nvPr/>
            </p:nvSpPr>
            <p:spPr bwMode="auto">
              <a:xfrm>
                <a:off x="1704" y="1056"/>
                <a:ext cx="22" cy="262"/>
              </a:xfrm>
              <a:prstGeom prst="rect">
                <a:avLst/>
              </a:prstGeom>
              <a:solidFill>
                <a:srgbClr val="91D6A3"/>
              </a:solidFill>
              <a:ln w="9525">
                <a:noFill/>
                <a:miter lim="800000"/>
                <a:headEnd/>
                <a:tailEnd/>
              </a:ln>
            </p:spPr>
            <p:txBody>
              <a:bodyPr/>
              <a:lstStyle/>
              <a:p>
                <a:endParaRPr lang="es-US">
                  <a:latin typeface="Calibri" pitchFamily="34" charset="0"/>
                </a:endParaRPr>
              </a:p>
            </p:txBody>
          </p:sp>
          <p:sp>
            <p:nvSpPr>
              <p:cNvPr id="114017" name="Rectangle 354"/>
              <p:cNvSpPr>
                <a:spLocks noChangeArrowheads="1"/>
              </p:cNvSpPr>
              <p:nvPr/>
            </p:nvSpPr>
            <p:spPr bwMode="auto">
              <a:xfrm>
                <a:off x="1693" y="1056"/>
                <a:ext cx="22" cy="262"/>
              </a:xfrm>
              <a:prstGeom prst="rect">
                <a:avLst/>
              </a:prstGeom>
              <a:solidFill>
                <a:srgbClr val="99D8A8"/>
              </a:solidFill>
              <a:ln w="9525">
                <a:noFill/>
                <a:miter lim="800000"/>
                <a:headEnd/>
                <a:tailEnd/>
              </a:ln>
            </p:spPr>
            <p:txBody>
              <a:bodyPr/>
              <a:lstStyle/>
              <a:p>
                <a:endParaRPr lang="es-US">
                  <a:latin typeface="Calibri" pitchFamily="34" charset="0"/>
                </a:endParaRPr>
              </a:p>
            </p:txBody>
          </p:sp>
          <p:sp>
            <p:nvSpPr>
              <p:cNvPr id="114018" name="Rectangle 355"/>
              <p:cNvSpPr>
                <a:spLocks noChangeArrowheads="1"/>
              </p:cNvSpPr>
              <p:nvPr/>
            </p:nvSpPr>
            <p:spPr bwMode="auto">
              <a:xfrm>
                <a:off x="1682" y="1056"/>
                <a:ext cx="20" cy="262"/>
              </a:xfrm>
              <a:prstGeom prst="rect">
                <a:avLst/>
              </a:prstGeom>
              <a:solidFill>
                <a:srgbClr val="A0DBAF"/>
              </a:solidFill>
              <a:ln w="9525">
                <a:noFill/>
                <a:miter lim="800000"/>
                <a:headEnd/>
                <a:tailEnd/>
              </a:ln>
            </p:spPr>
            <p:txBody>
              <a:bodyPr/>
              <a:lstStyle/>
              <a:p>
                <a:endParaRPr lang="es-US">
                  <a:latin typeface="Calibri" pitchFamily="34" charset="0"/>
                </a:endParaRPr>
              </a:p>
            </p:txBody>
          </p:sp>
          <p:sp>
            <p:nvSpPr>
              <p:cNvPr id="114019" name="Rectangle 356"/>
              <p:cNvSpPr>
                <a:spLocks noChangeArrowheads="1"/>
              </p:cNvSpPr>
              <p:nvPr/>
            </p:nvSpPr>
            <p:spPr bwMode="auto">
              <a:xfrm>
                <a:off x="1669" y="1056"/>
                <a:ext cx="22" cy="262"/>
              </a:xfrm>
              <a:prstGeom prst="rect">
                <a:avLst/>
              </a:prstGeom>
              <a:solidFill>
                <a:srgbClr val="A8DDB5"/>
              </a:solidFill>
              <a:ln w="9525">
                <a:noFill/>
                <a:miter lim="800000"/>
                <a:headEnd/>
                <a:tailEnd/>
              </a:ln>
            </p:spPr>
            <p:txBody>
              <a:bodyPr/>
              <a:lstStyle/>
              <a:p>
                <a:endParaRPr lang="es-US">
                  <a:latin typeface="Calibri" pitchFamily="34" charset="0"/>
                </a:endParaRPr>
              </a:p>
            </p:txBody>
          </p:sp>
          <p:sp>
            <p:nvSpPr>
              <p:cNvPr id="114020" name="Rectangle 357"/>
              <p:cNvSpPr>
                <a:spLocks noChangeArrowheads="1"/>
              </p:cNvSpPr>
              <p:nvPr/>
            </p:nvSpPr>
            <p:spPr bwMode="auto">
              <a:xfrm>
                <a:off x="1658" y="1056"/>
                <a:ext cx="22" cy="262"/>
              </a:xfrm>
              <a:prstGeom prst="rect">
                <a:avLst/>
              </a:prstGeom>
              <a:solidFill>
                <a:srgbClr val="AFE0BA"/>
              </a:solidFill>
              <a:ln w="9525">
                <a:noFill/>
                <a:miter lim="800000"/>
                <a:headEnd/>
                <a:tailEnd/>
              </a:ln>
            </p:spPr>
            <p:txBody>
              <a:bodyPr/>
              <a:lstStyle/>
              <a:p>
                <a:endParaRPr lang="es-US">
                  <a:latin typeface="Calibri" pitchFamily="34" charset="0"/>
                </a:endParaRPr>
              </a:p>
            </p:txBody>
          </p:sp>
          <p:sp>
            <p:nvSpPr>
              <p:cNvPr id="114021" name="Rectangle 358"/>
              <p:cNvSpPr>
                <a:spLocks noChangeArrowheads="1"/>
              </p:cNvSpPr>
              <p:nvPr/>
            </p:nvSpPr>
            <p:spPr bwMode="auto">
              <a:xfrm>
                <a:off x="1647" y="1056"/>
                <a:ext cx="22" cy="262"/>
              </a:xfrm>
              <a:prstGeom prst="rect">
                <a:avLst/>
              </a:prstGeom>
              <a:solidFill>
                <a:srgbClr val="B7E2C1"/>
              </a:solidFill>
              <a:ln w="9525">
                <a:noFill/>
                <a:miter lim="800000"/>
                <a:headEnd/>
                <a:tailEnd/>
              </a:ln>
            </p:spPr>
            <p:txBody>
              <a:bodyPr/>
              <a:lstStyle/>
              <a:p>
                <a:endParaRPr lang="es-US">
                  <a:latin typeface="Calibri" pitchFamily="34" charset="0"/>
                </a:endParaRPr>
              </a:p>
            </p:txBody>
          </p:sp>
          <p:sp>
            <p:nvSpPr>
              <p:cNvPr id="114022" name="Rectangle 359"/>
              <p:cNvSpPr>
                <a:spLocks noChangeArrowheads="1"/>
              </p:cNvSpPr>
              <p:nvPr/>
            </p:nvSpPr>
            <p:spPr bwMode="auto">
              <a:xfrm>
                <a:off x="1636" y="1056"/>
                <a:ext cx="20" cy="262"/>
              </a:xfrm>
              <a:prstGeom prst="rect">
                <a:avLst/>
              </a:prstGeom>
              <a:solidFill>
                <a:srgbClr val="C1E8C9"/>
              </a:solidFill>
              <a:ln w="9525">
                <a:noFill/>
                <a:miter lim="800000"/>
                <a:headEnd/>
                <a:tailEnd/>
              </a:ln>
            </p:spPr>
            <p:txBody>
              <a:bodyPr/>
              <a:lstStyle/>
              <a:p>
                <a:endParaRPr lang="es-US">
                  <a:latin typeface="Calibri" pitchFamily="34" charset="0"/>
                </a:endParaRPr>
              </a:p>
            </p:txBody>
          </p:sp>
          <p:sp>
            <p:nvSpPr>
              <p:cNvPr id="114023" name="Rectangle 360"/>
              <p:cNvSpPr>
                <a:spLocks noChangeArrowheads="1"/>
              </p:cNvSpPr>
              <p:nvPr/>
            </p:nvSpPr>
            <p:spPr bwMode="auto">
              <a:xfrm>
                <a:off x="1623" y="1056"/>
                <a:ext cx="22" cy="262"/>
              </a:xfrm>
              <a:prstGeom prst="rect">
                <a:avLst/>
              </a:prstGeom>
              <a:solidFill>
                <a:srgbClr val="C6EAD1"/>
              </a:solidFill>
              <a:ln w="9525">
                <a:noFill/>
                <a:miter lim="800000"/>
                <a:headEnd/>
                <a:tailEnd/>
              </a:ln>
            </p:spPr>
            <p:txBody>
              <a:bodyPr/>
              <a:lstStyle/>
              <a:p>
                <a:endParaRPr lang="es-US">
                  <a:latin typeface="Calibri" pitchFamily="34" charset="0"/>
                </a:endParaRPr>
              </a:p>
            </p:txBody>
          </p:sp>
          <p:sp>
            <p:nvSpPr>
              <p:cNvPr id="114024" name="Rectangle 361"/>
              <p:cNvSpPr>
                <a:spLocks noChangeArrowheads="1"/>
              </p:cNvSpPr>
              <p:nvPr/>
            </p:nvSpPr>
            <p:spPr bwMode="auto">
              <a:xfrm>
                <a:off x="1612" y="1056"/>
                <a:ext cx="22" cy="262"/>
              </a:xfrm>
              <a:prstGeom prst="rect">
                <a:avLst/>
              </a:prstGeom>
              <a:solidFill>
                <a:srgbClr val="CEEDD6"/>
              </a:solidFill>
              <a:ln w="9525">
                <a:noFill/>
                <a:miter lim="800000"/>
                <a:headEnd/>
                <a:tailEnd/>
              </a:ln>
            </p:spPr>
            <p:txBody>
              <a:bodyPr/>
              <a:lstStyle/>
              <a:p>
                <a:endParaRPr lang="es-US">
                  <a:latin typeface="Calibri" pitchFamily="34" charset="0"/>
                </a:endParaRPr>
              </a:p>
            </p:txBody>
          </p:sp>
          <p:sp>
            <p:nvSpPr>
              <p:cNvPr id="114025" name="Rectangle 362"/>
              <p:cNvSpPr>
                <a:spLocks noChangeArrowheads="1"/>
              </p:cNvSpPr>
              <p:nvPr/>
            </p:nvSpPr>
            <p:spPr bwMode="auto">
              <a:xfrm>
                <a:off x="1601" y="1056"/>
                <a:ext cx="21" cy="262"/>
              </a:xfrm>
              <a:prstGeom prst="rect">
                <a:avLst/>
              </a:prstGeom>
              <a:solidFill>
                <a:srgbClr val="D6EFDD"/>
              </a:solidFill>
              <a:ln w="9525">
                <a:noFill/>
                <a:miter lim="800000"/>
                <a:headEnd/>
                <a:tailEnd/>
              </a:ln>
            </p:spPr>
            <p:txBody>
              <a:bodyPr/>
              <a:lstStyle/>
              <a:p>
                <a:endParaRPr lang="es-US">
                  <a:latin typeface="Calibri" pitchFamily="34" charset="0"/>
                </a:endParaRPr>
              </a:p>
            </p:txBody>
          </p:sp>
          <p:sp>
            <p:nvSpPr>
              <p:cNvPr id="114026" name="Rectangle 363"/>
              <p:cNvSpPr>
                <a:spLocks noChangeArrowheads="1"/>
              </p:cNvSpPr>
              <p:nvPr/>
            </p:nvSpPr>
            <p:spPr bwMode="auto">
              <a:xfrm>
                <a:off x="1589" y="1056"/>
                <a:ext cx="22" cy="262"/>
              </a:xfrm>
              <a:prstGeom prst="rect">
                <a:avLst/>
              </a:prstGeom>
              <a:solidFill>
                <a:srgbClr val="DDF2E2"/>
              </a:solidFill>
              <a:ln w="9525">
                <a:noFill/>
                <a:miter lim="800000"/>
                <a:headEnd/>
                <a:tailEnd/>
              </a:ln>
            </p:spPr>
            <p:txBody>
              <a:bodyPr/>
              <a:lstStyle/>
              <a:p>
                <a:endParaRPr lang="es-US">
                  <a:latin typeface="Calibri" pitchFamily="34" charset="0"/>
                </a:endParaRPr>
              </a:p>
            </p:txBody>
          </p:sp>
          <p:sp>
            <p:nvSpPr>
              <p:cNvPr id="114027" name="Rectangle 364"/>
              <p:cNvSpPr>
                <a:spLocks noChangeArrowheads="1"/>
              </p:cNvSpPr>
              <p:nvPr/>
            </p:nvSpPr>
            <p:spPr bwMode="auto">
              <a:xfrm>
                <a:off x="1578" y="1056"/>
                <a:ext cx="22" cy="262"/>
              </a:xfrm>
              <a:prstGeom prst="rect">
                <a:avLst/>
              </a:prstGeom>
              <a:solidFill>
                <a:srgbClr val="E5F4EA"/>
              </a:solidFill>
              <a:ln w="9525">
                <a:noFill/>
                <a:miter lim="800000"/>
                <a:headEnd/>
                <a:tailEnd/>
              </a:ln>
            </p:spPr>
            <p:txBody>
              <a:bodyPr/>
              <a:lstStyle/>
              <a:p>
                <a:endParaRPr lang="es-US">
                  <a:latin typeface="Calibri" pitchFamily="34" charset="0"/>
                </a:endParaRPr>
              </a:p>
            </p:txBody>
          </p:sp>
          <p:sp>
            <p:nvSpPr>
              <p:cNvPr id="114028" name="Rectangle 365"/>
              <p:cNvSpPr>
                <a:spLocks noChangeArrowheads="1"/>
              </p:cNvSpPr>
              <p:nvPr/>
            </p:nvSpPr>
            <p:spPr bwMode="auto">
              <a:xfrm>
                <a:off x="1567" y="1056"/>
                <a:ext cx="22" cy="262"/>
              </a:xfrm>
              <a:prstGeom prst="rect">
                <a:avLst/>
              </a:prstGeom>
              <a:solidFill>
                <a:srgbClr val="EFF9F2"/>
              </a:solidFill>
              <a:ln w="9525">
                <a:noFill/>
                <a:miter lim="800000"/>
                <a:headEnd/>
                <a:tailEnd/>
              </a:ln>
            </p:spPr>
            <p:txBody>
              <a:bodyPr/>
              <a:lstStyle/>
              <a:p>
                <a:endParaRPr lang="es-US">
                  <a:latin typeface="Calibri" pitchFamily="34" charset="0"/>
                </a:endParaRPr>
              </a:p>
            </p:txBody>
          </p:sp>
          <p:sp>
            <p:nvSpPr>
              <p:cNvPr id="114029" name="Rectangle 366"/>
              <p:cNvSpPr>
                <a:spLocks noChangeArrowheads="1"/>
              </p:cNvSpPr>
              <p:nvPr/>
            </p:nvSpPr>
            <p:spPr bwMode="auto">
              <a:xfrm>
                <a:off x="1556" y="1056"/>
                <a:ext cx="20" cy="262"/>
              </a:xfrm>
              <a:prstGeom prst="rect">
                <a:avLst/>
              </a:prstGeom>
              <a:solidFill>
                <a:srgbClr val="F7FCF7"/>
              </a:solidFill>
              <a:ln w="9525">
                <a:noFill/>
                <a:miter lim="800000"/>
                <a:headEnd/>
                <a:tailEnd/>
              </a:ln>
            </p:spPr>
            <p:txBody>
              <a:bodyPr/>
              <a:lstStyle/>
              <a:p>
                <a:endParaRPr lang="es-US">
                  <a:latin typeface="Calibri" pitchFamily="34" charset="0"/>
                </a:endParaRPr>
              </a:p>
            </p:txBody>
          </p:sp>
          <p:sp>
            <p:nvSpPr>
              <p:cNvPr id="114030" name="Rectangle 367"/>
              <p:cNvSpPr>
                <a:spLocks noChangeArrowheads="1"/>
              </p:cNvSpPr>
              <p:nvPr/>
            </p:nvSpPr>
            <p:spPr bwMode="auto">
              <a:xfrm>
                <a:off x="1833" y="1395"/>
                <a:ext cx="22" cy="503"/>
              </a:xfrm>
              <a:prstGeom prst="rect">
                <a:avLst/>
              </a:prstGeom>
              <a:solidFill>
                <a:srgbClr val="11A535"/>
              </a:solidFill>
              <a:ln w="9525">
                <a:noFill/>
                <a:miter lim="800000"/>
                <a:headEnd/>
                <a:tailEnd/>
              </a:ln>
            </p:spPr>
            <p:txBody>
              <a:bodyPr/>
              <a:lstStyle/>
              <a:p>
                <a:endParaRPr lang="es-US">
                  <a:latin typeface="Calibri" pitchFamily="34" charset="0"/>
                </a:endParaRPr>
              </a:p>
            </p:txBody>
          </p:sp>
          <p:sp>
            <p:nvSpPr>
              <p:cNvPr id="114031" name="Rectangle 368"/>
              <p:cNvSpPr>
                <a:spLocks noChangeArrowheads="1"/>
              </p:cNvSpPr>
              <p:nvPr/>
            </p:nvSpPr>
            <p:spPr bwMode="auto">
              <a:xfrm>
                <a:off x="1823" y="1395"/>
                <a:ext cx="22" cy="503"/>
              </a:xfrm>
              <a:prstGeom prst="rect">
                <a:avLst/>
              </a:prstGeom>
              <a:solidFill>
                <a:srgbClr val="19A83D"/>
              </a:solidFill>
              <a:ln w="9525">
                <a:noFill/>
                <a:miter lim="800000"/>
                <a:headEnd/>
                <a:tailEnd/>
              </a:ln>
            </p:spPr>
            <p:txBody>
              <a:bodyPr/>
              <a:lstStyle/>
              <a:p>
                <a:endParaRPr lang="es-US">
                  <a:latin typeface="Calibri" pitchFamily="34" charset="0"/>
                </a:endParaRPr>
              </a:p>
            </p:txBody>
          </p:sp>
          <p:sp>
            <p:nvSpPr>
              <p:cNvPr id="114032" name="Rectangle 369"/>
              <p:cNvSpPr>
                <a:spLocks noChangeArrowheads="1"/>
              </p:cNvSpPr>
              <p:nvPr/>
            </p:nvSpPr>
            <p:spPr bwMode="auto">
              <a:xfrm>
                <a:off x="1814" y="1395"/>
                <a:ext cx="22" cy="503"/>
              </a:xfrm>
              <a:prstGeom prst="rect">
                <a:avLst/>
              </a:prstGeom>
              <a:solidFill>
                <a:srgbClr val="21AA42"/>
              </a:solidFill>
              <a:ln w="9525">
                <a:noFill/>
                <a:miter lim="800000"/>
                <a:headEnd/>
                <a:tailEnd/>
              </a:ln>
            </p:spPr>
            <p:txBody>
              <a:bodyPr/>
              <a:lstStyle/>
              <a:p>
                <a:endParaRPr lang="es-US">
                  <a:latin typeface="Calibri" pitchFamily="34" charset="0"/>
                </a:endParaRPr>
              </a:p>
            </p:txBody>
          </p:sp>
          <p:sp>
            <p:nvSpPr>
              <p:cNvPr id="114033" name="Rectangle 370"/>
              <p:cNvSpPr>
                <a:spLocks noChangeArrowheads="1"/>
              </p:cNvSpPr>
              <p:nvPr/>
            </p:nvSpPr>
            <p:spPr bwMode="auto">
              <a:xfrm>
                <a:off x="1804" y="1395"/>
                <a:ext cx="21" cy="503"/>
              </a:xfrm>
              <a:prstGeom prst="rect">
                <a:avLst/>
              </a:prstGeom>
              <a:solidFill>
                <a:srgbClr val="2BAF4C"/>
              </a:solidFill>
              <a:ln w="9525">
                <a:noFill/>
                <a:miter lim="800000"/>
                <a:headEnd/>
                <a:tailEnd/>
              </a:ln>
            </p:spPr>
            <p:txBody>
              <a:bodyPr/>
              <a:lstStyle/>
              <a:p>
                <a:endParaRPr lang="es-US">
                  <a:latin typeface="Calibri" pitchFamily="34" charset="0"/>
                </a:endParaRPr>
              </a:p>
            </p:txBody>
          </p:sp>
          <p:sp>
            <p:nvSpPr>
              <p:cNvPr id="114034" name="Rectangle 371"/>
              <p:cNvSpPr>
                <a:spLocks noChangeArrowheads="1"/>
              </p:cNvSpPr>
              <p:nvPr/>
            </p:nvSpPr>
            <p:spPr bwMode="auto">
              <a:xfrm>
                <a:off x="1795" y="1395"/>
                <a:ext cx="20" cy="503"/>
              </a:xfrm>
              <a:prstGeom prst="rect">
                <a:avLst/>
              </a:prstGeom>
              <a:solidFill>
                <a:srgbClr val="33B251"/>
              </a:solidFill>
              <a:ln w="9525">
                <a:noFill/>
                <a:miter lim="800000"/>
                <a:headEnd/>
                <a:tailEnd/>
              </a:ln>
            </p:spPr>
            <p:txBody>
              <a:bodyPr/>
              <a:lstStyle/>
              <a:p>
                <a:endParaRPr lang="es-US">
                  <a:latin typeface="Calibri" pitchFamily="34" charset="0"/>
                </a:endParaRPr>
              </a:p>
            </p:txBody>
          </p:sp>
          <p:sp>
            <p:nvSpPr>
              <p:cNvPr id="114035" name="Rectangle 372"/>
              <p:cNvSpPr>
                <a:spLocks noChangeArrowheads="1"/>
              </p:cNvSpPr>
              <p:nvPr/>
            </p:nvSpPr>
            <p:spPr bwMode="auto">
              <a:xfrm>
                <a:off x="1784" y="1395"/>
                <a:ext cx="22" cy="503"/>
              </a:xfrm>
              <a:prstGeom prst="rect">
                <a:avLst/>
              </a:prstGeom>
              <a:solidFill>
                <a:srgbClr val="3AB559"/>
              </a:solidFill>
              <a:ln w="9525">
                <a:noFill/>
                <a:miter lim="800000"/>
                <a:headEnd/>
                <a:tailEnd/>
              </a:ln>
            </p:spPr>
            <p:txBody>
              <a:bodyPr/>
              <a:lstStyle/>
              <a:p>
                <a:endParaRPr lang="es-US">
                  <a:latin typeface="Calibri" pitchFamily="34" charset="0"/>
                </a:endParaRPr>
              </a:p>
            </p:txBody>
          </p:sp>
          <p:sp>
            <p:nvSpPr>
              <p:cNvPr id="114036" name="Rectangle 373"/>
              <p:cNvSpPr>
                <a:spLocks noChangeArrowheads="1"/>
              </p:cNvSpPr>
              <p:nvPr/>
            </p:nvSpPr>
            <p:spPr bwMode="auto">
              <a:xfrm>
                <a:off x="1775" y="1395"/>
                <a:ext cx="22" cy="503"/>
              </a:xfrm>
              <a:prstGeom prst="rect">
                <a:avLst/>
              </a:prstGeom>
              <a:solidFill>
                <a:srgbClr val="42B75E"/>
              </a:solidFill>
              <a:ln w="9525">
                <a:noFill/>
                <a:miter lim="800000"/>
                <a:headEnd/>
                <a:tailEnd/>
              </a:ln>
            </p:spPr>
            <p:txBody>
              <a:bodyPr/>
              <a:lstStyle/>
              <a:p>
                <a:endParaRPr lang="es-US">
                  <a:latin typeface="Calibri" pitchFamily="34" charset="0"/>
                </a:endParaRPr>
              </a:p>
            </p:txBody>
          </p:sp>
          <p:sp>
            <p:nvSpPr>
              <p:cNvPr id="114037" name="Rectangle 374"/>
              <p:cNvSpPr>
                <a:spLocks noChangeArrowheads="1"/>
              </p:cNvSpPr>
              <p:nvPr/>
            </p:nvSpPr>
            <p:spPr bwMode="auto">
              <a:xfrm>
                <a:off x="1765" y="1395"/>
                <a:ext cx="22" cy="503"/>
              </a:xfrm>
              <a:prstGeom prst="rect">
                <a:avLst/>
              </a:prstGeom>
              <a:solidFill>
                <a:srgbClr val="47BA66"/>
              </a:solidFill>
              <a:ln w="9525">
                <a:noFill/>
                <a:miter lim="800000"/>
                <a:headEnd/>
                <a:tailEnd/>
              </a:ln>
            </p:spPr>
            <p:txBody>
              <a:bodyPr/>
              <a:lstStyle/>
              <a:p>
                <a:endParaRPr lang="es-US">
                  <a:latin typeface="Calibri" pitchFamily="34" charset="0"/>
                </a:endParaRPr>
              </a:p>
            </p:txBody>
          </p:sp>
          <p:sp>
            <p:nvSpPr>
              <p:cNvPr id="114038" name="Rectangle 375"/>
              <p:cNvSpPr>
                <a:spLocks noChangeArrowheads="1"/>
              </p:cNvSpPr>
              <p:nvPr/>
            </p:nvSpPr>
            <p:spPr bwMode="auto">
              <a:xfrm>
                <a:off x="1756" y="1395"/>
                <a:ext cx="22" cy="503"/>
              </a:xfrm>
              <a:prstGeom prst="rect">
                <a:avLst/>
              </a:prstGeom>
              <a:solidFill>
                <a:srgbClr val="51BF6D"/>
              </a:solidFill>
              <a:ln w="9525">
                <a:noFill/>
                <a:miter lim="800000"/>
                <a:headEnd/>
                <a:tailEnd/>
              </a:ln>
            </p:spPr>
            <p:txBody>
              <a:bodyPr/>
              <a:lstStyle/>
              <a:p>
                <a:endParaRPr lang="es-US">
                  <a:latin typeface="Calibri" pitchFamily="34" charset="0"/>
                </a:endParaRPr>
              </a:p>
            </p:txBody>
          </p:sp>
          <p:sp>
            <p:nvSpPr>
              <p:cNvPr id="114039" name="Rectangle 376"/>
              <p:cNvSpPr>
                <a:spLocks noChangeArrowheads="1"/>
              </p:cNvSpPr>
              <p:nvPr/>
            </p:nvSpPr>
            <p:spPr bwMode="auto">
              <a:xfrm>
                <a:off x="1746" y="1395"/>
                <a:ext cx="22" cy="503"/>
              </a:xfrm>
              <a:prstGeom prst="rect">
                <a:avLst/>
              </a:prstGeom>
              <a:solidFill>
                <a:srgbClr val="59C172"/>
              </a:solidFill>
              <a:ln w="9525">
                <a:noFill/>
                <a:miter lim="800000"/>
                <a:headEnd/>
                <a:tailEnd/>
              </a:ln>
            </p:spPr>
            <p:txBody>
              <a:bodyPr/>
              <a:lstStyle/>
              <a:p>
                <a:endParaRPr lang="es-US">
                  <a:latin typeface="Calibri" pitchFamily="34" charset="0"/>
                </a:endParaRPr>
              </a:p>
            </p:txBody>
          </p:sp>
          <p:sp>
            <p:nvSpPr>
              <p:cNvPr id="114040" name="Rectangle 377"/>
              <p:cNvSpPr>
                <a:spLocks noChangeArrowheads="1"/>
              </p:cNvSpPr>
              <p:nvPr/>
            </p:nvSpPr>
            <p:spPr bwMode="auto">
              <a:xfrm>
                <a:off x="1737" y="1395"/>
                <a:ext cx="20" cy="503"/>
              </a:xfrm>
              <a:prstGeom prst="rect">
                <a:avLst/>
              </a:prstGeom>
              <a:solidFill>
                <a:srgbClr val="60C47A"/>
              </a:solidFill>
              <a:ln w="9525">
                <a:noFill/>
                <a:miter lim="800000"/>
                <a:headEnd/>
                <a:tailEnd/>
              </a:ln>
            </p:spPr>
            <p:txBody>
              <a:bodyPr/>
              <a:lstStyle/>
              <a:p>
                <a:endParaRPr lang="es-US">
                  <a:latin typeface="Calibri" pitchFamily="34" charset="0"/>
                </a:endParaRPr>
              </a:p>
            </p:txBody>
          </p:sp>
          <p:sp>
            <p:nvSpPr>
              <p:cNvPr id="114041" name="Rectangle 378"/>
              <p:cNvSpPr>
                <a:spLocks noChangeArrowheads="1"/>
              </p:cNvSpPr>
              <p:nvPr/>
            </p:nvSpPr>
            <p:spPr bwMode="auto">
              <a:xfrm>
                <a:off x="1727" y="1395"/>
                <a:ext cx="21" cy="503"/>
              </a:xfrm>
              <a:prstGeom prst="rect">
                <a:avLst/>
              </a:prstGeom>
              <a:solidFill>
                <a:srgbClr val="68C682"/>
              </a:solidFill>
              <a:ln w="9525">
                <a:noFill/>
                <a:miter lim="800000"/>
                <a:headEnd/>
                <a:tailEnd/>
              </a:ln>
            </p:spPr>
            <p:txBody>
              <a:bodyPr/>
              <a:lstStyle/>
              <a:p>
                <a:endParaRPr lang="es-US">
                  <a:latin typeface="Calibri" pitchFamily="34" charset="0"/>
                </a:endParaRPr>
              </a:p>
            </p:txBody>
          </p:sp>
          <p:sp>
            <p:nvSpPr>
              <p:cNvPr id="114042" name="Rectangle 379"/>
              <p:cNvSpPr>
                <a:spLocks noChangeArrowheads="1"/>
              </p:cNvSpPr>
              <p:nvPr/>
            </p:nvSpPr>
            <p:spPr bwMode="auto">
              <a:xfrm>
                <a:off x="1718" y="1395"/>
                <a:ext cx="20" cy="503"/>
              </a:xfrm>
              <a:prstGeom prst="rect">
                <a:avLst/>
              </a:prstGeom>
              <a:solidFill>
                <a:srgbClr val="70C987"/>
              </a:solidFill>
              <a:ln w="9525">
                <a:noFill/>
                <a:miter lim="800000"/>
                <a:headEnd/>
                <a:tailEnd/>
              </a:ln>
            </p:spPr>
            <p:txBody>
              <a:bodyPr/>
              <a:lstStyle/>
              <a:p>
                <a:endParaRPr lang="es-US">
                  <a:latin typeface="Calibri" pitchFamily="34" charset="0"/>
                </a:endParaRPr>
              </a:p>
            </p:txBody>
          </p:sp>
          <p:sp>
            <p:nvSpPr>
              <p:cNvPr id="114043" name="Rectangle 380"/>
              <p:cNvSpPr>
                <a:spLocks noChangeArrowheads="1"/>
              </p:cNvSpPr>
              <p:nvPr/>
            </p:nvSpPr>
            <p:spPr bwMode="auto">
              <a:xfrm>
                <a:off x="1707" y="1395"/>
                <a:ext cx="22" cy="503"/>
              </a:xfrm>
              <a:prstGeom prst="rect">
                <a:avLst/>
              </a:prstGeom>
              <a:solidFill>
                <a:srgbClr val="77CC8C"/>
              </a:solidFill>
              <a:ln w="9525">
                <a:noFill/>
                <a:miter lim="800000"/>
                <a:headEnd/>
                <a:tailEnd/>
              </a:ln>
            </p:spPr>
            <p:txBody>
              <a:bodyPr/>
              <a:lstStyle/>
              <a:p>
                <a:endParaRPr lang="es-US">
                  <a:latin typeface="Calibri" pitchFamily="34" charset="0"/>
                </a:endParaRPr>
              </a:p>
            </p:txBody>
          </p:sp>
          <p:sp>
            <p:nvSpPr>
              <p:cNvPr id="114044" name="Rectangle 381"/>
              <p:cNvSpPr>
                <a:spLocks noChangeArrowheads="1"/>
              </p:cNvSpPr>
              <p:nvPr/>
            </p:nvSpPr>
            <p:spPr bwMode="auto">
              <a:xfrm>
                <a:off x="1697" y="1395"/>
                <a:ext cx="22" cy="503"/>
              </a:xfrm>
              <a:prstGeom prst="rect">
                <a:avLst/>
              </a:prstGeom>
              <a:solidFill>
                <a:srgbClr val="82D196"/>
              </a:solidFill>
              <a:ln w="9525">
                <a:noFill/>
                <a:miter lim="800000"/>
                <a:headEnd/>
                <a:tailEnd/>
              </a:ln>
            </p:spPr>
            <p:txBody>
              <a:bodyPr/>
              <a:lstStyle/>
              <a:p>
                <a:endParaRPr lang="es-US">
                  <a:latin typeface="Calibri" pitchFamily="34" charset="0"/>
                </a:endParaRPr>
              </a:p>
            </p:txBody>
          </p:sp>
          <p:sp>
            <p:nvSpPr>
              <p:cNvPr id="114045" name="Rectangle 382"/>
              <p:cNvSpPr>
                <a:spLocks noChangeArrowheads="1"/>
              </p:cNvSpPr>
              <p:nvPr/>
            </p:nvSpPr>
            <p:spPr bwMode="auto">
              <a:xfrm>
                <a:off x="1688" y="1395"/>
                <a:ext cx="22" cy="503"/>
              </a:xfrm>
              <a:prstGeom prst="rect">
                <a:avLst/>
              </a:prstGeom>
              <a:solidFill>
                <a:srgbClr val="89D39B"/>
              </a:solidFill>
              <a:ln w="9525">
                <a:noFill/>
                <a:miter lim="800000"/>
                <a:headEnd/>
                <a:tailEnd/>
              </a:ln>
            </p:spPr>
            <p:txBody>
              <a:bodyPr/>
              <a:lstStyle/>
              <a:p>
                <a:endParaRPr lang="es-US">
                  <a:latin typeface="Calibri" pitchFamily="34" charset="0"/>
                </a:endParaRPr>
              </a:p>
            </p:txBody>
          </p:sp>
          <p:sp>
            <p:nvSpPr>
              <p:cNvPr id="114046" name="Rectangle 383"/>
              <p:cNvSpPr>
                <a:spLocks noChangeArrowheads="1"/>
              </p:cNvSpPr>
              <p:nvPr/>
            </p:nvSpPr>
            <p:spPr bwMode="auto">
              <a:xfrm>
                <a:off x="1678" y="1395"/>
                <a:ext cx="22" cy="503"/>
              </a:xfrm>
              <a:prstGeom prst="rect">
                <a:avLst/>
              </a:prstGeom>
              <a:solidFill>
                <a:srgbClr val="91D6A3"/>
              </a:solidFill>
              <a:ln w="9525">
                <a:noFill/>
                <a:miter lim="800000"/>
                <a:headEnd/>
                <a:tailEnd/>
              </a:ln>
            </p:spPr>
            <p:txBody>
              <a:bodyPr/>
              <a:lstStyle/>
              <a:p>
                <a:endParaRPr lang="es-US">
                  <a:latin typeface="Calibri" pitchFamily="34" charset="0"/>
                </a:endParaRPr>
              </a:p>
            </p:txBody>
          </p:sp>
          <p:sp>
            <p:nvSpPr>
              <p:cNvPr id="114047" name="Rectangle 384"/>
              <p:cNvSpPr>
                <a:spLocks noChangeArrowheads="1"/>
              </p:cNvSpPr>
              <p:nvPr/>
            </p:nvSpPr>
            <p:spPr bwMode="auto">
              <a:xfrm>
                <a:off x="1669" y="1395"/>
                <a:ext cx="22" cy="503"/>
              </a:xfrm>
              <a:prstGeom prst="rect">
                <a:avLst/>
              </a:prstGeom>
              <a:solidFill>
                <a:srgbClr val="99D8A8"/>
              </a:solidFill>
              <a:ln w="9525">
                <a:noFill/>
                <a:miter lim="800000"/>
                <a:headEnd/>
                <a:tailEnd/>
              </a:ln>
            </p:spPr>
            <p:txBody>
              <a:bodyPr/>
              <a:lstStyle/>
              <a:p>
                <a:endParaRPr lang="es-US">
                  <a:latin typeface="Calibri" pitchFamily="34" charset="0"/>
                </a:endParaRPr>
              </a:p>
            </p:txBody>
          </p:sp>
          <p:sp>
            <p:nvSpPr>
              <p:cNvPr id="114048" name="Rectangle 385"/>
              <p:cNvSpPr>
                <a:spLocks noChangeArrowheads="1"/>
              </p:cNvSpPr>
              <p:nvPr/>
            </p:nvSpPr>
            <p:spPr bwMode="auto">
              <a:xfrm>
                <a:off x="1660" y="1395"/>
                <a:ext cx="20" cy="503"/>
              </a:xfrm>
              <a:prstGeom prst="rect">
                <a:avLst/>
              </a:prstGeom>
              <a:solidFill>
                <a:srgbClr val="A0DBAF"/>
              </a:solidFill>
              <a:ln w="9525">
                <a:noFill/>
                <a:miter lim="800000"/>
                <a:headEnd/>
                <a:tailEnd/>
              </a:ln>
            </p:spPr>
            <p:txBody>
              <a:bodyPr/>
              <a:lstStyle/>
              <a:p>
                <a:endParaRPr lang="es-US">
                  <a:latin typeface="Calibri" pitchFamily="34" charset="0"/>
                </a:endParaRPr>
              </a:p>
            </p:txBody>
          </p:sp>
          <p:sp>
            <p:nvSpPr>
              <p:cNvPr id="114049" name="Rectangle 386"/>
              <p:cNvSpPr>
                <a:spLocks noChangeArrowheads="1"/>
              </p:cNvSpPr>
              <p:nvPr/>
            </p:nvSpPr>
            <p:spPr bwMode="auto">
              <a:xfrm>
                <a:off x="1650" y="1395"/>
                <a:ext cx="21" cy="503"/>
              </a:xfrm>
              <a:prstGeom prst="rect">
                <a:avLst/>
              </a:prstGeom>
              <a:solidFill>
                <a:srgbClr val="A8DDB5"/>
              </a:solidFill>
              <a:ln w="9525">
                <a:noFill/>
                <a:miter lim="800000"/>
                <a:headEnd/>
                <a:tailEnd/>
              </a:ln>
            </p:spPr>
            <p:txBody>
              <a:bodyPr/>
              <a:lstStyle/>
              <a:p>
                <a:endParaRPr lang="es-US">
                  <a:latin typeface="Calibri" pitchFamily="34" charset="0"/>
                </a:endParaRPr>
              </a:p>
            </p:txBody>
          </p:sp>
          <p:sp>
            <p:nvSpPr>
              <p:cNvPr id="114050" name="Rectangle 387"/>
              <p:cNvSpPr>
                <a:spLocks noChangeArrowheads="1"/>
              </p:cNvSpPr>
              <p:nvPr/>
            </p:nvSpPr>
            <p:spPr bwMode="auto">
              <a:xfrm>
                <a:off x="1641" y="1395"/>
                <a:ext cx="20" cy="503"/>
              </a:xfrm>
              <a:prstGeom prst="rect">
                <a:avLst/>
              </a:prstGeom>
              <a:solidFill>
                <a:srgbClr val="AFE0BA"/>
              </a:solidFill>
              <a:ln w="9525">
                <a:noFill/>
                <a:miter lim="800000"/>
                <a:headEnd/>
                <a:tailEnd/>
              </a:ln>
            </p:spPr>
            <p:txBody>
              <a:bodyPr/>
              <a:lstStyle/>
              <a:p>
                <a:endParaRPr lang="es-US">
                  <a:latin typeface="Calibri" pitchFamily="34" charset="0"/>
                </a:endParaRPr>
              </a:p>
            </p:txBody>
          </p:sp>
          <p:sp>
            <p:nvSpPr>
              <p:cNvPr id="114051" name="Rectangle 388"/>
              <p:cNvSpPr>
                <a:spLocks noChangeArrowheads="1"/>
              </p:cNvSpPr>
              <p:nvPr/>
            </p:nvSpPr>
            <p:spPr bwMode="auto">
              <a:xfrm>
                <a:off x="1630" y="1395"/>
                <a:ext cx="22" cy="503"/>
              </a:xfrm>
              <a:prstGeom prst="rect">
                <a:avLst/>
              </a:prstGeom>
              <a:solidFill>
                <a:srgbClr val="B7E2C1"/>
              </a:solidFill>
              <a:ln w="9525">
                <a:noFill/>
                <a:miter lim="800000"/>
                <a:headEnd/>
                <a:tailEnd/>
              </a:ln>
            </p:spPr>
            <p:txBody>
              <a:bodyPr/>
              <a:lstStyle/>
              <a:p>
                <a:endParaRPr lang="es-US">
                  <a:latin typeface="Calibri" pitchFamily="34" charset="0"/>
                </a:endParaRPr>
              </a:p>
            </p:txBody>
          </p:sp>
          <p:sp>
            <p:nvSpPr>
              <p:cNvPr id="114052" name="Rectangle 389"/>
              <p:cNvSpPr>
                <a:spLocks noChangeArrowheads="1"/>
              </p:cNvSpPr>
              <p:nvPr/>
            </p:nvSpPr>
            <p:spPr bwMode="auto">
              <a:xfrm>
                <a:off x="1620" y="1395"/>
                <a:ext cx="22" cy="503"/>
              </a:xfrm>
              <a:prstGeom prst="rect">
                <a:avLst/>
              </a:prstGeom>
              <a:solidFill>
                <a:srgbClr val="C1E8C9"/>
              </a:solidFill>
              <a:ln w="9525">
                <a:noFill/>
                <a:miter lim="800000"/>
                <a:headEnd/>
                <a:tailEnd/>
              </a:ln>
            </p:spPr>
            <p:txBody>
              <a:bodyPr/>
              <a:lstStyle/>
              <a:p>
                <a:endParaRPr lang="es-US">
                  <a:latin typeface="Calibri" pitchFamily="34" charset="0"/>
                </a:endParaRPr>
              </a:p>
            </p:txBody>
          </p:sp>
          <p:sp>
            <p:nvSpPr>
              <p:cNvPr id="114053" name="Rectangle 390"/>
              <p:cNvSpPr>
                <a:spLocks noChangeArrowheads="1"/>
              </p:cNvSpPr>
              <p:nvPr/>
            </p:nvSpPr>
            <p:spPr bwMode="auto">
              <a:xfrm>
                <a:off x="1611" y="1395"/>
                <a:ext cx="22" cy="503"/>
              </a:xfrm>
              <a:prstGeom prst="rect">
                <a:avLst/>
              </a:prstGeom>
              <a:solidFill>
                <a:srgbClr val="C6EAD1"/>
              </a:solidFill>
              <a:ln w="9525">
                <a:noFill/>
                <a:miter lim="800000"/>
                <a:headEnd/>
                <a:tailEnd/>
              </a:ln>
            </p:spPr>
            <p:txBody>
              <a:bodyPr/>
              <a:lstStyle/>
              <a:p>
                <a:endParaRPr lang="es-US">
                  <a:latin typeface="Calibri" pitchFamily="34" charset="0"/>
                </a:endParaRPr>
              </a:p>
            </p:txBody>
          </p:sp>
          <p:sp>
            <p:nvSpPr>
              <p:cNvPr id="114054" name="Rectangle 391"/>
              <p:cNvSpPr>
                <a:spLocks noChangeArrowheads="1"/>
              </p:cNvSpPr>
              <p:nvPr/>
            </p:nvSpPr>
            <p:spPr bwMode="auto">
              <a:xfrm>
                <a:off x="1601" y="1395"/>
                <a:ext cx="22" cy="503"/>
              </a:xfrm>
              <a:prstGeom prst="rect">
                <a:avLst/>
              </a:prstGeom>
              <a:solidFill>
                <a:srgbClr val="CEEDD6"/>
              </a:solidFill>
              <a:ln w="9525">
                <a:noFill/>
                <a:miter lim="800000"/>
                <a:headEnd/>
                <a:tailEnd/>
              </a:ln>
            </p:spPr>
            <p:txBody>
              <a:bodyPr/>
              <a:lstStyle/>
              <a:p>
                <a:endParaRPr lang="es-US">
                  <a:latin typeface="Calibri" pitchFamily="34" charset="0"/>
                </a:endParaRPr>
              </a:p>
            </p:txBody>
          </p:sp>
          <p:sp>
            <p:nvSpPr>
              <p:cNvPr id="114055" name="Rectangle 392"/>
              <p:cNvSpPr>
                <a:spLocks noChangeArrowheads="1"/>
              </p:cNvSpPr>
              <p:nvPr/>
            </p:nvSpPr>
            <p:spPr bwMode="auto">
              <a:xfrm>
                <a:off x="1592" y="1395"/>
                <a:ext cx="22" cy="503"/>
              </a:xfrm>
              <a:prstGeom prst="rect">
                <a:avLst/>
              </a:prstGeom>
              <a:solidFill>
                <a:srgbClr val="D6EFDD"/>
              </a:solidFill>
              <a:ln w="9525">
                <a:noFill/>
                <a:miter lim="800000"/>
                <a:headEnd/>
                <a:tailEnd/>
              </a:ln>
            </p:spPr>
            <p:txBody>
              <a:bodyPr/>
              <a:lstStyle/>
              <a:p>
                <a:endParaRPr lang="es-US">
                  <a:latin typeface="Calibri" pitchFamily="34" charset="0"/>
                </a:endParaRPr>
              </a:p>
            </p:txBody>
          </p:sp>
          <p:sp>
            <p:nvSpPr>
              <p:cNvPr id="114056" name="Rectangle 393"/>
              <p:cNvSpPr>
                <a:spLocks noChangeArrowheads="1"/>
              </p:cNvSpPr>
              <p:nvPr/>
            </p:nvSpPr>
            <p:spPr bwMode="auto">
              <a:xfrm>
                <a:off x="1582" y="1395"/>
                <a:ext cx="21" cy="503"/>
              </a:xfrm>
              <a:prstGeom prst="rect">
                <a:avLst/>
              </a:prstGeom>
              <a:solidFill>
                <a:srgbClr val="DDF2E2"/>
              </a:solidFill>
              <a:ln w="9525">
                <a:noFill/>
                <a:miter lim="800000"/>
                <a:headEnd/>
                <a:tailEnd/>
              </a:ln>
            </p:spPr>
            <p:txBody>
              <a:bodyPr/>
              <a:lstStyle/>
              <a:p>
                <a:endParaRPr lang="es-US">
                  <a:latin typeface="Calibri" pitchFamily="34" charset="0"/>
                </a:endParaRPr>
              </a:p>
            </p:txBody>
          </p:sp>
          <p:sp>
            <p:nvSpPr>
              <p:cNvPr id="114057" name="Rectangle 394"/>
              <p:cNvSpPr>
                <a:spLocks noChangeArrowheads="1"/>
              </p:cNvSpPr>
              <p:nvPr/>
            </p:nvSpPr>
            <p:spPr bwMode="auto">
              <a:xfrm>
                <a:off x="1573" y="1395"/>
                <a:ext cx="20" cy="503"/>
              </a:xfrm>
              <a:prstGeom prst="rect">
                <a:avLst/>
              </a:prstGeom>
              <a:solidFill>
                <a:srgbClr val="E5F4EA"/>
              </a:solidFill>
              <a:ln w="9525">
                <a:noFill/>
                <a:miter lim="800000"/>
                <a:headEnd/>
                <a:tailEnd/>
              </a:ln>
            </p:spPr>
            <p:txBody>
              <a:bodyPr/>
              <a:lstStyle/>
              <a:p>
                <a:endParaRPr lang="es-US">
                  <a:latin typeface="Calibri" pitchFamily="34" charset="0"/>
                </a:endParaRPr>
              </a:p>
            </p:txBody>
          </p:sp>
          <p:sp>
            <p:nvSpPr>
              <p:cNvPr id="114058" name="Rectangle 395"/>
              <p:cNvSpPr>
                <a:spLocks noChangeArrowheads="1"/>
              </p:cNvSpPr>
              <p:nvPr/>
            </p:nvSpPr>
            <p:spPr bwMode="auto">
              <a:xfrm>
                <a:off x="1562" y="1395"/>
                <a:ext cx="22" cy="503"/>
              </a:xfrm>
              <a:prstGeom prst="rect">
                <a:avLst/>
              </a:prstGeom>
              <a:solidFill>
                <a:srgbClr val="EFF9F2"/>
              </a:solidFill>
              <a:ln w="9525">
                <a:noFill/>
                <a:miter lim="800000"/>
                <a:headEnd/>
                <a:tailEnd/>
              </a:ln>
            </p:spPr>
            <p:txBody>
              <a:bodyPr/>
              <a:lstStyle/>
              <a:p>
                <a:endParaRPr lang="es-US">
                  <a:latin typeface="Calibri" pitchFamily="34" charset="0"/>
                </a:endParaRPr>
              </a:p>
            </p:txBody>
          </p:sp>
          <p:sp>
            <p:nvSpPr>
              <p:cNvPr id="114059" name="Rectangle 396"/>
              <p:cNvSpPr>
                <a:spLocks noChangeArrowheads="1"/>
              </p:cNvSpPr>
              <p:nvPr/>
            </p:nvSpPr>
            <p:spPr bwMode="auto">
              <a:xfrm>
                <a:off x="1552" y="1395"/>
                <a:ext cx="22" cy="503"/>
              </a:xfrm>
              <a:prstGeom prst="rect">
                <a:avLst/>
              </a:prstGeom>
              <a:solidFill>
                <a:srgbClr val="F7FCF7"/>
              </a:solidFill>
              <a:ln w="9525">
                <a:noFill/>
                <a:miter lim="800000"/>
                <a:headEnd/>
                <a:tailEnd/>
              </a:ln>
            </p:spPr>
            <p:txBody>
              <a:bodyPr/>
              <a:lstStyle/>
              <a:p>
                <a:endParaRPr lang="es-US">
                  <a:latin typeface="Calibri" pitchFamily="34" charset="0"/>
                </a:endParaRPr>
              </a:p>
            </p:txBody>
          </p:sp>
          <p:sp>
            <p:nvSpPr>
              <p:cNvPr id="114060" name="Rectangle 397"/>
              <p:cNvSpPr>
                <a:spLocks noChangeArrowheads="1"/>
              </p:cNvSpPr>
              <p:nvPr/>
            </p:nvSpPr>
            <p:spPr bwMode="auto">
              <a:xfrm>
                <a:off x="1313" y="1980"/>
                <a:ext cx="161" cy="1812"/>
              </a:xfrm>
              <a:prstGeom prst="rect">
                <a:avLst/>
              </a:prstGeom>
              <a:solidFill>
                <a:srgbClr val="FFFFFF"/>
              </a:solidFill>
              <a:ln w="9525">
                <a:noFill/>
                <a:miter lim="800000"/>
                <a:headEnd/>
                <a:tailEnd/>
              </a:ln>
            </p:spPr>
            <p:txBody>
              <a:bodyPr/>
              <a:lstStyle/>
              <a:p>
                <a:endParaRPr lang="es-US">
                  <a:latin typeface="Calibri" pitchFamily="34" charset="0"/>
                </a:endParaRPr>
              </a:p>
            </p:txBody>
          </p:sp>
          <p:sp>
            <p:nvSpPr>
              <p:cNvPr id="114061" name="Rectangle 398"/>
              <p:cNvSpPr>
                <a:spLocks noChangeArrowheads="1"/>
              </p:cNvSpPr>
              <p:nvPr/>
            </p:nvSpPr>
            <p:spPr bwMode="auto">
              <a:xfrm>
                <a:off x="1240" y="1056"/>
                <a:ext cx="303" cy="262"/>
              </a:xfrm>
              <a:prstGeom prst="rect">
                <a:avLst/>
              </a:prstGeom>
              <a:solidFill>
                <a:srgbClr val="FFFFFF"/>
              </a:solidFill>
              <a:ln w="9525">
                <a:noFill/>
                <a:miter lim="800000"/>
                <a:headEnd/>
                <a:tailEnd/>
              </a:ln>
            </p:spPr>
            <p:txBody>
              <a:bodyPr/>
              <a:lstStyle/>
              <a:p>
                <a:endParaRPr lang="es-US">
                  <a:latin typeface="Calibri" pitchFamily="34" charset="0"/>
                </a:endParaRPr>
              </a:p>
            </p:txBody>
          </p:sp>
          <p:sp>
            <p:nvSpPr>
              <p:cNvPr id="114062" name="Rectangle 399"/>
              <p:cNvSpPr>
                <a:spLocks noChangeArrowheads="1"/>
              </p:cNvSpPr>
              <p:nvPr/>
            </p:nvSpPr>
            <p:spPr bwMode="auto">
              <a:xfrm>
                <a:off x="1240" y="1395"/>
                <a:ext cx="303" cy="503"/>
              </a:xfrm>
              <a:prstGeom prst="rect">
                <a:avLst/>
              </a:prstGeom>
              <a:solidFill>
                <a:srgbClr val="FFFFFF"/>
              </a:solidFill>
              <a:ln w="9525">
                <a:noFill/>
                <a:miter lim="800000"/>
                <a:headEnd/>
                <a:tailEnd/>
              </a:ln>
            </p:spPr>
            <p:txBody>
              <a:bodyPr/>
              <a:lstStyle/>
              <a:p>
                <a:endParaRPr lang="es-US">
                  <a:latin typeface="Calibri" pitchFamily="34" charset="0"/>
                </a:endParaRPr>
              </a:p>
            </p:txBody>
          </p:sp>
          <p:sp>
            <p:nvSpPr>
              <p:cNvPr id="114063" name="Rectangle 400"/>
              <p:cNvSpPr>
                <a:spLocks noChangeArrowheads="1"/>
              </p:cNvSpPr>
              <p:nvPr/>
            </p:nvSpPr>
            <p:spPr bwMode="auto">
              <a:xfrm>
                <a:off x="1220" y="1395"/>
                <a:ext cx="20" cy="503"/>
              </a:xfrm>
              <a:prstGeom prst="rect">
                <a:avLst/>
              </a:prstGeom>
              <a:solidFill>
                <a:srgbClr val="FFFFFF"/>
              </a:solidFill>
              <a:ln w="9525">
                <a:noFill/>
                <a:miter lim="800000"/>
                <a:headEnd/>
                <a:tailEnd/>
              </a:ln>
            </p:spPr>
            <p:txBody>
              <a:bodyPr/>
              <a:lstStyle/>
              <a:p>
                <a:endParaRPr lang="es-US">
                  <a:latin typeface="Calibri" pitchFamily="34" charset="0"/>
                </a:endParaRPr>
              </a:p>
            </p:txBody>
          </p:sp>
          <p:sp>
            <p:nvSpPr>
              <p:cNvPr id="114064" name="Rectangle 401"/>
              <p:cNvSpPr>
                <a:spLocks noChangeArrowheads="1"/>
              </p:cNvSpPr>
              <p:nvPr/>
            </p:nvSpPr>
            <p:spPr bwMode="auto">
              <a:xfrm>
                <a:off x="1543" y="1395"/>
                <a:ext cx="22" cy="503"/>
              </a:xfrm>
              <a:prstGeom prst="rect">
                <a:avLst/>
              </a:prstGeom>
              <a:solidFill>
                <a:srgbClr val="FFFFFF"/>
              </a:solidFill>
              <a:ln w="9525">
                <a:noFill/>
                <a:miter lim="800000"/>
                <a:headEnd/>
                <a:tailEnd/>
              </a:ln>
            </p:spPr>
            <p:txBody>
              <a:bodyPr/>
              <a:lstStyle/>
              <a:p>
                <a:endParaRPr lang="es-US">
                  <a:latin typeface="Calibri" pitchFamily="34" charset="0"/>
                </a:endParaRPr>
              </a:p>
            </p:txBody>
          </p:sp>
          <p:sp>
            <p:nvSpPr>
              <p:cNvPr id="114065" name="Rectangle 402"/>
              <p:cNvSpPr>
                <a:spLocks noChangeArrowheads="1"/>
              </p:cNvSpPr>
              <p:nvPr/>
            </p:nvSpPr>
            <p:spPr bwMode="auto">
              <a:xfrm>
                <a:off x="1220" y="1056"/>
                <a:ext cx="20" cy="262"/>
              </a:xfrm>
              <a:prstGeom prst="rect">
                <a:avLst/>
              </a:prstGeom>
              <a:solidFill>
                <a:srgbClr val="FFFFFF"/>
              </a:solidFill>
              <a:ln w="9525">
                <a:noFill/>
                <a:miter lim="800000"/>
                <a:headEnd/>
                <a:tailEnd/>
              </a:ln>
            </p:spPr>
            <p:txBody>
              <a:bodyPr/>
              <a:lstStyle/>
              <a:p>
                <a:endParaRPr lang="es-US">
                  <a:latin typeface="Calibri" pitchFamily="34" charset="0"/>
                </a:endParaRPr>
              </a:p>
            </p:txBody>
          </p:sp>
          <p:sp>
            <p:nvSpPr>
              <p:cNvPr id="114066" name="Rectangle 403"/>
              <p:cNvSpPr>
                <a:spLocks noChangeArrowheads="1"/>
              </p:cNvSpPr>
              <p:nvPr/>
            </p:nvSpPr>
            <p:spPr bwMode="auto">
              <a:xfrm>
                <a:off x="1543" y="1056"/>
                <a:ext cx="22" cy="262"/>
              </a:xfrm>
              <a:prstGeom prst="rect">
                <a:avLst/>
              </a:prstGeom>
              <a:solidFill>
                <a:srgbClr val="FFFFFF"/>
              </a:solidFill>
              <a:ln w="9525">
                <a:noFill/>
                <a:miter lim="800000"/>
                <a:headEnd/>
                <a:tailEnd/>
              </a:ln>
            </p:spPr>
            <p:txBody>
              <a:bodyPr/>
              <a:lstStyle/>
              <a:p>
                <a:endParaRPr lang="es-US">
                  <a:latin typeface="Calibri" pitchFamily="34" charset="0"/>
                </a:endParaRPr>
              </a:p>
            </p:txBody>
          </p:sp>
          <p:sp>
            <p:nvSpPr>
              <p:cNvPr id="114067" name="Freeform 404"/>
              <p:cNvSpPr>
                <a:spLocks/>
              </p:cNvSpPr>
              <p:nvPr/>
            </p:nvSpPr>
            <p:spPr bwMode="auto">
              <a:xfrm>
                <a:off x="864" y="1318"/>
                <a:ext cx="1057" cy="77"/>
              </a:xfrm>
              <a:custGeom>
                <a:avLst/>
                <a:gdLst>
                  <a:gd name="T0" fmla="*/ 1057 w 1057"/>
                  <a:gd name="T1" fmla="*/ 0 h 77"/>
                  <a:gd name="T2" fmla="*/ 1000 w 1057"/>
                  <a:gd name="T3" fmla="*/ 77 h 77"/>
                  <a:gd name="T4" fmla="*/ 57 w 1057"/>
                  <a:gd name="T5" fmla="*/ 77 h 77"/>
                  <a:gd name="T6" fmla="*/ 0 w 1057"/>
                  <a:gd name="T7" fmla="*/ 0 h 77"/>
                  <a:gd name="T8" fmla="*/ 1057 w 1057"/>
                  <a:gd name="T9" fmla="*/ 0 h 77"/>
                  <a:gd name="T10" fmla="*/ 0 60000 65536"/>
                  <a:gd name="T11" fmla="*/ 0 60000 65536"/>
                  <a:gd name="T12" fmla="*/ 0 60000 65536"/>
                  <a:gd name="T13" fmla="*/ 0 60000 65536"/>
                  <a:gd name="T14" fmla="*/ 0 60000 65536"/>
                  <a:gd name="T15" fmla="*/ 0 w 1057"/>
                  <a:gd name="T16" fmla="*/ 0 h 77"/>
                  <a:gd name="T17" fmla="*/ 1057 w 1057"/>
                  <a:gd name="T18" fmla="*/ 77 h 77"/>
                </a:gdLst>
                <a:ahLst/>
                <a:cxnLst>
                  <a:cxn ang="T10">
                    <a:pos x="T0" y="T1"/>
                  </a:cxn>
                  <a:cxn ang="T11">
                    <a:pos x="T2" y="T3"/>
                  </a:cxn>
                  <a:cxn ang="T12">
                    <a:pos x="T4" y="T5"/>
                  </a:cxn>
                  <a:cxn ang="T13">
                    <a:pos x="T6" y="T7"/>
                  </a:cxn>
                  <a:cxn ang="T14">
                    <a:pos x="T8" y="T9"/>
                  </a:cxn>
                </a:cxnLst>
                <a:rect l="T15" t="T16" r="T17" b="T18"/>
                <a:pathLst>
                  <a:path w="1057" h="77">
                    <a:moveTo>
                      <a:pt x="1057" y="0"/>
                    </a:moveTo>
                    <a:lnTo>
                      <a:pt x="1000" y="77"/>
                    </a:lnTo>
                    <a:lnTo>
                      <a:pt x="57" y="77"/>
                    </a:lnTo>
                    <a:lnTo>
                      <a:pt x="0" y="0"/>
                    </a:lnTo>
                    <a:lnTo>
                      <a:pt x="1057" y="0"/>
                    </a:lnTo>
                    <a:close/>
                  </a:path>
                </a:pathLst>
              </a:custGeom>
              <a:solidFill>
                <a:srgbClr val="008400"/>
              </a:solidFill>
              <a:ln w="9525">
                <a:noFill/>
                <a:round/>
                <a:headEnd/>
                <a:tailEnd/>
              </a:ln>
            </p:spPr>
            <p:txBody>
              <a:bodyPr/>
              <a:lstStyle/>
              <a:p>
                <a:endParaRPr lang="es-US">
                  <a:latin typeface="Calibri" pitchFamily="34" charset="0"/>
                </a:endParaRPr>
              </a:p>
            </p:txBody>
          </p:sp>
          <p:sp>
            <p:nvSpPr>
              <p:cNvPr id="114068" name="Freeform 405"/>
              <p:cNvSpPr>
                <a:spLocks/>
              </p:cNvSpPr>
              <p:nvPr/>
            </p:nvSpPr>
            <p:spPr bwMode="auto">
              <a:xfrm>
                <a:off x="921" y="1898"/>
                <a:ext cx="943" cy="78"/>
              </a:xfrm>
              <a:custGeom>
                <a:avLst/>
                <a:gdLst>
                  <a:gd name="T0" fmla="*/ 943 w 943"/>
                  <a:gd name="T1" fmla="*/ 0 h 78"/>
                  <a:gd name="T2" fmla="*/ 882 w 943"/>
                  <a:gd name="T3" fmla="*/ 78 h 78"/>
                  <a:gd name="T4" fmla="*/ 61 w 943"/>
                  <a:gd name="T5" fmla="*/ 78 h 78"/>
                  <a:gd name="T6" fmla="*/ 0 w 943"/>
                  <a:gd name="T7" fmla="*/ 0 h 78"/>
                  <a:gd name="T8" fmla="*/ 943 w 943"/>
                  <a:gd name="T9" fmla="*/ 0 h 78"/>
                  <a:gd name="T10" fmla="*/ 0 60000 65536"/>
                  <a:gd name="T11" fmla="*/ 0 60000 65536"/>
                  <a:gd name="T12" fmla="*/ 0 60000 65536"/>
                  <a:gd name="T13" fmla="*/ 0 60000 65536"/>
                  <a:gd name="T14" fmla="*/ 0 60000 65536"/>
                  <a:gd name="T15" fmla="*/ 0 w 943"/>
                  <a:gd name="T16" fmla="*/ 0 h 78"/>
                  <a:gd name="T17" fmla="*/ 943 w 943"/>
                  <a:gd name="T18" fmla="*/ 78 h 78"/>
                </a:gdLst>
                <a:ahLst/>
                <a:cxnLst>
                  <a:cxn ang="T10">
                    <a:pos x="T0" y="T1"/>
                  </a:cxn>
                  <a:cxn ang="T11">
                    <a:pos x="T2" y="T3"/>
                  </a:cxn>
                  <a:cxn ang="T12">
                    <a:pos x="T4" y="T5"/>
                  </a:cxn>
                  <a:cxn ang="T13">
                    <a:pos x="T6" y="T7"/>
                  </a:cxn>
                  <a:cxn ang="T14">
                    <a:pos x="T8" y="T9"/>
                  </a:cxn>
                </a:cxnLst>
                <a:rect l="T15" t="T16" r="T17" b="T18"/>
                <a:pathLst>
                  <a:path w="943" h="78">
                    <a:moveTo>
                      <a:pt x="943" y="0"/>
                    </a:moveTo>
                    <a:lnTo>
                      <a:pt x="882" y="78"/>
                    </a:lnTo>
                    <a:lnTo>
                      <a:pt x="61" y="78"/>
                    </a:lnTo>
                    <a:lnTo>
                      <a:pt x="0" y="0"/>
                    </a:lnTo>
                    <a:lnTo>
                      <a:pt x="943" y="0"/>
                    </a:lnTo>
                    <a:close/>
                  </a:path>
                </a:pathLst>
              </a:custGeom>
              <a:solidFill>
                <a:srgbClr val="008400"/>
              </a:solidFill>
              <a:ln w="9525">
                <a:noFill/>
                <a:round/>
                <a:headEnd/>
                <a:tailEnd/>
              </a:ln>
            </p:spPr>
            <p:txBody>
              <a:bodyPr/>
              <a:lstStyle/>
              <a:p>
                <a:endParaRPr lang="es-US">
                  <a:latin typeface="Calibri" pitchFamily="34" charset="0"/>
                </a:endParaRPr>
              </a:p>
            </p:txBody>
          </p:sp>
        </p:grpSp>
        <p:sp>
          <p:nvSpPr>
            <p:cNvPr id="343446" name="Text Box 406"/>
            <p:cNvSpPr txBox="1">
              <a:spLocks noChangeArrowheads="1"/>
            </p:cNvSpPr>
            <p:nvPr/>
          </p:nvSpPr>
          <p:spPr bwMode="auto">
            <a:xfrm rot="21572692">
              <a:off x="3601" y="2523"/>
              <a:ext cx="1406" cy="679"/>
            </a:xfrm>
            <a:prstGeom prst="rect">
              <a:avLst/>
            </a:prstGeom>
            <a:noFill/>
            <a:ln w="9525">
              <a:noFill/>
              <a:miter lim="800000"/>
              <a:headEnd/>
              <a:tailEnd/>
            </a:ln>
            <a:effectLst/>
          </p:spPr>
          <p:txBody>
            <a:bodyPr>
              <a:spAutoFit/>
            </a:bodyPr>
            <a:lstStyle/>
            <a:p>
              <a:pPr algn="ctr">
                <a:spcBef>
                  <a:spcPct val="50000"/>
                </a:spcBef>
              </a:pPr>
              <a:r>
                <a:rPr lang="es-ES_tradnl" b="1" dirty="0">
                  <a:effectLst>
                    <a:outerShdw blurRad="38100" dist="38100" dir="2700000" algn="tl">
                      <a:srgbClr val="C0C0C0"/>
                    </a:outerShdw>
                  </a:effectLst>
                </a:rPr>
                <a:t>Sustitución de Fuentes de Energía</a:t>
              </a:r>
            </a:p>
          </p:txBody>
        </p:sp>
      </p:grpSp>
      <p:sp>
        <p:nvSpPr>
          <p:cNvPr id="807" name="806 CuadroTexto" descr="Papiro"/>
          <p:cNvSpPr txBox="1">
            <a:spLocks noChangeArrowheads="1"/>
          </p:cNvSpPr>
          <p:nvPr/>
        </p:nvSpPr>
        <p:spPr bwMode="auto">
          <a:xfrm>
            <a:off x="357188" y="5929330"/>
            <a:ext cx="8429625" cy="40011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a:spAutoFit/>
          </a:bodyPr>
          <a:lstStyle/>
          <a:p>
            <a:pPr algn="ctr"/>
            <a:r>
              <a:rPr lang="es-ES" sz="2000" b="1" dirty="0">
                <a:effectLst>
                  <a:outerShdw blurRad="38100" dist="38100" dir="2700000" algn="tl">
                    <a:srgbClr val="FFFFFF"/>
                  </a:outerShdw>
                </a:effectLst>
              </a:rPr>
              <a:t>“… responsabilidades comunes, pero diferenciadas”</a:t>
            </a:r>
            <a:r>
              <a:rPr lang="es-ES_tradnl" sz="2000" dirty="0"/>
              <a:t> </a:t>
            </a:r>
            <a:endParaRPr lang="es-ES" sz="2000" dirty="0"/>
          </a:p>
        </p:txBody>
      </p:sp>
      <p:sp>
        <p:nvSpPr>
          <p:cNvPr id="409" name="408 Marcador de número de diapositiva"/>
          <p:cNvSpPr>
            <a:spLocks noGrp="1"/>
          </p:cNvSpPr>
          <p:nvPr>
            <p:ph type="sldNum" sz="quarter" idx="12"/>
          </p:nvPr>
        </p:nvSpPr>
        <p:spPr/>
        <p:txBody>
          <a:bodyPr/>
          <a:lstStyle/>
          <a:p>
            <a:pPr>
              <a:defRPr/>
            </a:pPr>
            <a:fld id="{9CD7693D-2C57-44BC-A37D-3E165A7D3AF8}" type="slidenum">
              <a:rPr lang="es-ES" smtClean="0"/>
              <a:pPr>
                <a:defRPr/>
              </a:pPr>
              <a:t>35</a:t>
            </a:fld>
            <a:endParaRPr lang="es-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57200" y="304800"/>
            <a:ext cx="8305800" cy="4696670"/>
          </a:xfrm>
          <a:prstGeom prst="rect">
            <a:avLst/>
          </a:prstGeom>
          <a:noFill/>
          <a:ln w="9525">
            <a:noFill/>
            <a:miter lim="800000"/>
            <a:headEnd/>
            <a:tailEnd/>
          </a:ln>
          <a:effectLst/>
        </p:spPr>
        <p:txBody>
          <a:bodyPr wrap="square">
            <a:spAutoFit/>
          </a:bodyPr>
          <a:lstStyle/>
          <a:p>
            <a:pPr algn="ctr" eaLnBrk="0" hangingPunct="0"/>
            <a:r>
              <a:rPr lang="es-ES" sz="3000" b="1" u="sng" dirty="0">
                <a:solidFill>
                  <a:srgbClr val="FF0000"/>
                </a:solidFill>
                <a:effectLst>
                  <a:outerShdw blurRad="38100" dist="38100" dir="2700000" algn="tl">
                    <a:srgbClr val="000000"/>
                  </a:outerShdw>
                </a:effectLst>
                <a:latin typeface="Berlin Sans FB Demi" pitchFamily="34" charset="0"/>
              </a:rPr>
              <a:t>DIRECCIONES PRINCIPALES PARA CONFORMAR UNA POLÍTICA ENERGÉTICA ACORDE AL DESARROLLO SOSTENIBLE:</a:t>
            </a:r>
            <a:endParaRPr lang="es-ES_tradnl" sz="3000" b="1" u="sng" dirty="0">
              <a:solidFill>
                <a:srgbClr val="FF0000"/>
              </a:solidFill>
              <a:effectLst>
                <a:outerShdw blurRad="38100" dist="38100" dir="2700000" algn="tl">
                  <a:srgbClr val="000000"/>
                </a:outerShdw>
              </a:effectLst>
              <a:latin typeface="Berlin Sans FB Demi" pitchFamily="34" charset="0"/>
            </a:endParaRPr>
          </a:p>
          <a:p>
            <a:pPr eaLnBrk="0" hangingPunct="0"/>
            <a:endParaRPr lang="es-ES" sz="3000" b="1" u="sng" dirty="0">
              <a:solidFill>
                <a:srgbClr val="990000"/>
              </a:solidFill>
              <a:latin typeface="Arial" charset="0"/>
            </a:endParaRPr>
          </a:p>
          <a:p>
            <a:pPr marL="800100" lvl="1" indent="-342900" eaLnBrk="0" hangingPunct="0">
              <a:lnSpc>
                <a:spcPct val="130000"/>
              </a:lnSpc>
              <a:buClr>
                <a:srgbClr val="0000FF"/>
              </a:buClr>
              <a:buFont typeface="Wingdings" pitchFamily="2" charset="2"/>
              <a:buChar char="Ø"/>
            </a:pPr>
            <a:r>
              <a:rPr lang="es-ES" sz="3200" b="1" dirty="0">
                <a:solidFill>
                  <a:srgbClr val="0000FF"/>
                </a:solidFill>
                <a:latin typeface="Berlin Sans FB Demi" pitchFamily="34" charset="0"/>
              </a:rPr>
              <a:t> Elevación de la eficiencia energética</a:t>
            </a:r>
            <a:endParaRPr lang="es-ES" sz="3200" dirty="0">
              <a:solidFill>
                <a:srgbClr val="0000FF"/>
              </a:solidFill>
              <a:latin typeface="Berlin Sans FB Demi" pitchFamily="34" charset="0"/>
            </a:endParaRPr>
          </a:p>
          <a:p>
            <a:pPr marL="800100" lvl="1" indent="-342900" eaLnBrk="0" hangingPunct="0">
              <a:lnSpc>
                <a:spcPct val="130000"/>
              </a:lnSpc>
              <a:buClr>
                <a:srgbClr val="0000FF"/>
              </a:buClr>
              <a:buFont typeface="Wingdings" pitchFamily="2" charset="2"/>
              <a:buChar char="Ø"/>
            </a:pPr>
            <a:r>
              <a:rPr lang="es-ES" sz="3200" b="1" dirty="0">
                <a:solidFill>
                  <a:srgbClr val="0000FF"/>
                </a:solidFill>
                <a:latin typeface="Berlin Sans FB Demi" pitchFamily="34" charset="0"/>
              </a:rPr>
              <a:t> Sustitución de fuentes de energía</a:t>
            </a:r>
            <a:endParaRPr lang="es-ES" sz="3200" dirty="0">
              <a:solidFill>
                <a:srgbClr val="0000FF"/>
              </a:solidFill>
              <a:latin typeface="Berlin Sans FB Demi" pitchFamily="34" charset="0"/>
            </a:endParaRPr>
          </a:p>
          <a:p>
            <a:pPr marL="800100" lvl="1" indent="-342900" eaLnBrk="0" hangingPunct="0">
              <a:buClr>
                <a:srgbClr val="0000FF"/>
              </a:buClr>
              <a:buFont typeface="Wingdings" pitchFamily="2" charset="2"/>
              <a:buChar char="Ø"/>
            </a:pPr>
            <a:r>
              <a:rPr lang="es-ES" sz="3200" b="1" dirty="0">
                <a:solidFill>
                  <a:srgbClr val="0000FF"/>
                </a:solidFill>
                <a:latin typeface="Berlin Sans FB Demi" pitchFamily="34" charset="0"/>
              </a:rPr>
              <a:t> Empleo de tecnologías para atenuar los impactos ambientales, o tecnologías limpias.</a:t>
            </a:r>
            <a:endParaRPr lang="es-ES_tradnl" sz="3200" dirty="0">
              <a:solidFill>
                <a:srgbClr val="0000FF"/>
              </a:solidFill>
              <a:latin typeface="Berlin Sans FB Demi" pitchFamily="34" charset="0"/>
            </a:endParaRPr>
          </a:p>
        </p:txBody>
      </p:sp>
      <p:sp>
        <p:nvSpPr>
          <p:cNvPr id="3" name="2 Marcador de número de diapositiva"/>
          <p:cNvSpPr>
            <a:spLocks noGrp="1"/>
          </p:cNvSpPr>
          <p:nvPr>
            <p:ph type="sldNum" sz="quarter" idx="12"/>
          </p:nvPr>
        </p:nvSpPr>
        <p:spPr/>
        <p:txBody>
          <a:bodyPr/>
          <a:lstStyle/>
          <a:p>
            <a:pPr>
              <a:defRPr/>
            </a:pPr>
            <a:fld id="{7F2A88B4-BD81-4620-A755-E964082B85F4}" type="slidenum">
              <a:rPr lang="es-ES" smtClean="0"/>
              <a:pPr>
                <a:defRPr/>
              </a:pPr>
              <a:t>36</a:t>
            </a:fld>
            <a:endParaRPr lang="es-E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271463" y="5211763"/>
            <a:ext cx="8659812" cy="1189037"/>
            <a:chOff x="171" y="3283"/>
            <a:chExt cx="5455" cy="749"/>
          </a:xfrm>
        </p:grpSpPr>
        <p:grpSp>
          <p:nvGrpSpPr>
            <p:cNvPr id="3" name="Group 3"/>
            <p:cNvGrpSpPr>
              <a:grpSpLocks/>
            </p:cNvGrpSpPr>
            <p:nvPr/>
          </p:nvGrpSpPr>
          <p:grpSpPr bwMode="auto">
            <a:xfrm>
              <a:off x="171" y="3283"/>
              <a:ext cx="5455" cy="747"/>
              <a:chOff x="720" y="7056"/>
              <a:chExt cx="10512" cy="1440"/>
            </a:xfrm>
          </p:grpSpPr>
          <p:sp>
            <p:nvSpPr>
              <p:cNvPr id="112644" name="Arc 4"/>
              <p:cNvSpPr>
                <a:spLocks/>
              </p:cNvSpPr>
              <p:nvPr/>
            </p:nvSpPr>
            <p:spPr bwMode="auto">
              <a:xfrm>
                <a:off x="5616" y="7056"/>
                <a:ext cx="5616"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CCCC00"/>
              </a:solidFill>
              <a:ln w="9525">
                <a:solidFill>
                  <a:srgbClr val="000000"/>
                </a:solidFill>
                <a:round/>
                <a:headEnd/>
                <a:tailEnd/>
              </a:ln>
            </p:spPr>
            <p:txBody>
              <a:bodyPr/>
              <a:lstStyle/>
              <a:p>
                <a:endParaRPr lang="es-US">
                  <a:latin typeface="Calibri" pitchFamily="34" charset="0"/>
                </a:endParaRPr>
              </a:p>
            </p:txBody>
          </p:sp>
          <p:sp>
            <p:nvSpPr>
              <p:cNvPr id="112645" name="Arc 5"/>
              <p:cNvSpPr>
                <a:spLocks/>
              </p:cNvSpPr>
              <p:nvPr/>
            </p:nvSpPr>
            <p:spPr bwMode="auto">
              <a:xfrm flipH="1">
                <a:off x="720" y="7056"/>
                <a:ext cx="4896"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CCCC00"/>
              </a:solidFill>
              <a:ln w="9525">
                <a:solidFill>
                  <a:srgbClr val="000000"/>
                </a:solidFill>
                <a:round/>
                <a:headEnd/>
                <a:tailEnd/>
              </a:ln>
            </p:spPr>
            <p:txBody>
              <a:bodyPr/>
              <a:lstStyle/>
              <a:p>
                <a:endParaRPr lang="es-US">
                  <a:latin typeface="Calibri" pitchFamily="34" charset="0"/>
                </a:endParaRPr>
              </a:p>
            </p:txBody>
          </p:sp>
          <p:sp>
            <p:nvSpPr>
              <p:cNvPr id="112646" name="Line 6"/>
              <p:cNvSpPr>
                <a:spLocks noChangeShapeType="1"/>
              </p:cNvSpPr>
              <p:nvPr/>
            </p:nvSpPr>
            <p:spPr bwMode="auto">
              <a:xfrm>
                <a:off x="720" y="8496"/>
                <a:ext cx="10512" cy="0"/>
              </a:xfrm>
              <a:prstGeom prst="line">
                <a:avLst/>
              </a:prstGeom>
              <a:noFill/>
              <a:ln w="9525">
                <a:solidFill>
                  <a:srgbClr val="000000"/>
                </a:solidFill>
                <a:round/>
                <a:headEnd/>
                <a:tailEnd/>
              </a:ln>
            </p:spPr>
            <p:txBody>
              <a:bodyPr/>
              <a:lstStyle/>
              <a:p>
                <a:endParaRPr lang="es-ES_tradnl"/>
              </a:p>
            </p:txBody>
          </p:sp>
        </p:grpSp>
        <p:sp>
          <p:nvSpPr>
            <p:cNvPr id="112647" name="WordArt 7"/>
            <p:cNvSpPr>
              <a:spLocks noChangeArrowheads="1" noChangeShapeType="1" noTextEdit="1"/>
            </p:cNvSpPr>
            <p:nvPr/>
          </p:nvSpPr>
          <p:spPr bwMode="auto">
            <a:xfrm>
              <a:off x="1809" y="3433"/>
              <a:ext cx="2023" cy="149"/>
            </a:xfrm>
            <a:prstGeom prst="rect">
              <a:avLst/>
            </a:prstGeom>
          </p:spPr>
          <p:txBody>
            <a:bodyPr spcFirstLastPara="1" wrap="none" fromWordArt="1">
              <a:prstTxWarp prst="textArchUp">
                <a:avLst>
                  <a:gd name="adj" fmla="val 10800004"/>
                </a:avLst>
              </a:prstTxWarp>
            </a:bodyPr>
            <a:lstStyle/>
            <a:p>
              <a:pPr algn="ctr"/>
              <a:r>
                <a:rPr lang="es-ES_tradnl" b="1" kern="10">
                  <a:ln w="9525">
                    <a:solidFill>
                      <a:srgbClr val="000000"/>
                    </a:solidFill>
                    <a:round/>
                    <a:headEnd/>
                    <a:tailEnd/>
                  </a:ln>
                  <a:solidFill>
                    <a:srgbClr val="FF0000"/>
                  </a:solidFill>
                  <a:latin typeface="Arial"/>
                  <a:cs typeface="Arial"/>
                </a:rPr>
                <a:t>CAPITAL ENERGETICO</a:t>
              </a:r>
            </a:p>
          </p:txBody>
        </p:sp>
        <p:sp>
          <p:nvSpPr>
            <p:cNvPr id="112648" name="Text Box 8"/>
            <p:cNvSpPr txBox="1">
              <a:spLocks noChangeArrowheads="1"/>
            </p:cNvSpPr>
            <p:nvPr/>
          </p:nvSpPr>
          <p:spPr bwMode="auto">
            <a:xfrm>
              <a:off x="395" y="3731"/>
              <a:ext cx="1196" cy="225"/>
            </a:xfrm>
            <a:prstGeom prst="rect">
              <a:avLst/>
            </a:prstGeom>
            <a:noFill/>
            <a:ln w="9525">
              <a:noFill/>
              <a:miter lim="800000"/>
              <a:headEnd/>
              <a:tailEnd/>
            </a:ln>
          </p:spPr>
          <p:txBody>
            <a:bodyPr/>
            <a:lstStyle/>
            <a:p>
              <a:pPr algn="ctr"/>
              <a:r>
                <a:rPr lang="es-MX" sz="1200" b="1"/>
                <a:t>GEOTERMICA</a:t>
              </a:r>
            </a:p>
          </p:txBody>
        </p:sp>
        <p:sp>
          <p:nvSpPr>
            <p:cNvPr id="112649" name="Text Box 9"/>
            <p:cNvSpPr txBox="1">
              <a:spLocks noChangeArrowheads="1"/>
            </p:cNvSpPr>
            <p:nvPr/>
          </p:nvSpPr>
          <p:spPr bwMode="auto">
            <a:xfrm>
              <a:off x="1740" y="3580"/>
              <a:ext cx="2092" cy="450"/>
            </a:xfrm>
            <a:prstGeom prst="rect">
              <a:avLst/>
            </a:prstGeom>
            <a:noFill/>
            <a:ln w="9525">
              <a:noFill/>
              <a:miter lim="800000"/>
              <a:headEnd/>
              <a:tailEnd/>
            </a:ln>
          </p:spPr>
          <p:txBody>
            <a:bodyPr/>
            <a:lstStyle/>
            <a:p>
              <a:pPr algn="ctr"/>
              <a:r>
                <a:rPr lang="es-MX" sz="1400" b="1"/>
                <a:t>CARBON, PETROLEO,</a:t>
              </a:r>
            </a:p>
            <a:p>
              <a:pPr algn="ctr"/>
              <a:r>
                <a:rPr lang="es-MX" sz="1400" b="1"/>
                <a:t>GAS NATURAL</a:t>
              </a:r>
            </a:p>
          </p:txBody>
        </p:sp>
        <p:sp>
          <p:nvSpPr>
            <p:cNvPr id="112650" name="Text Box 10"/>
            <p:cNvSpPr txBox="1">
              <a:spLocks noChangeArrowheads="1"/>
            </p:cNvSpPr>
            <p:nvPr/>
          </p:nvSpPr>
          <p:spPr bwMode="auto">
            <a:xfrm>
              <a:off x="3758" y="3582"/>
              <a:ext cx="1195" cy="450"/>
            </a:xfrm>
            <a:prstGeom prst="rect">
              <a:avLst/>
            </a:prstGeom>
            <a:noFill/>
            <a:ln w="9525">
              <a:noFill/>
              <a:miter lim="800000"/>
              <a:headEnd/>
              <a:tailEnd/>
            </a:ln>
          </p:spPr>
          <p:txBody>
            <a:bodyPr/>
            <a:lstStyle/>
            <a:p>
              <a:pPr algn="ctr"/>
              <a:r>
                <a:rPr lang="es-MX" sz="1200" b="1"/>
                <a:t>COMBUSTIBLE</a:t>
              </a:r>
            </a:p>
            <a:p>
              <a:pPr algn="ctr"/>
              <a:r>
                <a:rPr lang="es-MX" sz="1200" b="1"/>
                <a:t>NUCLEAR</a:t>
              </a:r>
            </a:p>
          </p:txBody>
        </p:sp>
      </p:grpSp>
      <p:grpSp>
        <p:nvGrpSpPr>
          <p:cNvPr id="4" name="Group 11"/>
          <p:cNvGrpSpPr>
            <a:grpSpLocks/>
          </p:cNvGrpSpPr>
          <p:nvPr/>
        </p:nvGrpSpPr>
        <p:grpSpPr bwMode="auto">
          <a:xfrm>
            <a:off x="152400" y="228600"/>
            <a:ext cx="8304213" cy="5221288"/>
            <a:chOff x="96" y="144"/>
            <a:chExt cx="5231" cy="3289"/>
          </a:xfrm>
        </p:grpSpPr>
        <p:sp>
          <p:nvSpPr>
            <p:cNvPr id="112652" name="Oval 12"/>
            <p:cNvSpPr>
              <a:spLocks noChangeArrowheads="1"/>
            </p:cNvSpPr>
            <p:nvPr/>
          </p:nvSpPr>
          <p:spPr bwMode="auto">
            <a:xfrm>
              <a:off x="2188" y="144"/>
              <a:ext cx="1121" cy="1121"/>
            </a:xfrm>
            <a:prstGeom prst="ellipse">
              <a:avLst/>
            </a:prstGeom>
            <a:solidFill>
              <a:srgbClr val="FFFF00"/>
            </a:solidFill>
            <a:ln w="9525">
              <a:solidFill>
                <a:srgbClr val="000000"/>
              </a:solidFill>
              <a:round/>
              <a:headEnd/>
              <a:tailEnd/>
            </a:ln>
          </p:spPr>
          <p:txBody>
            <a:bodyPr/>
            <a:lstStyle/>
            <a:p>
              <a:endParaRPr lang="es-US">
                <a:latin typeface="Calibri" pitchFamily="34" charset="0"/>
              </a:endParaRPr>
            </a:p>
          </p:txBody>
        </p:sp>
        <p:sp>
          <p:nvSpPr>
            <p:cNvPr id="112653" name="Text Box 13"/>
            <p:cNvSpPr txBox="1">
              <a:spLocks noChangeArrowheads="1"/>
            </p:cNvSpPr>
            <p:nvPr/>
          </p:nvSpPr>
          <p:spPr bwMode="auto">
            <a:xfrm>
              <a:off x="2336" y="441"/>
              <a:ext cx="822" cy="449"/>
            </a:xfrm>
            <a:prstGeom prst="rect">
              <a:avLst/>
            </a:prstGeom>
            <a:solidFill>
              <a:srgbClr val="FFFF00"/>
            </a:solidFill>
            <a:ln w="9525">
              <a:noFill/>
              <a:miter lim="800000"/>
              <a:headEnd/>
              <a:tailEnd/>
            </a:ln>
          </p:spPr>
          <p:txBody>
            <a:bodyPr/>
            <a:lstStyle/>
            <a:p>
              <a:pPr algn="ctr"/>
              <a:r>
                <a:rPr lang="es-MX" sz="2600" b="1"/>
                <a:t>SOL</a:t>
              </a:r>
            </a:p>
          </p:txBody>
        </p:sp>
        <p:sp>
          <p:nvSpPr>
            <p:cNvPr id="112654" name="Text Box 14"/>
            <p:cNvSpPr txBox="1">
              <a:spLocks noChangeArrowheads="1"/>
            </p:cNvSpPr>
            <p:nvPr/>
          </p:nvSpPr>
          <p:spPr bwMode="auto">
            <a:xfrm>
              <a:off x="96" y="3059"/>
              <a:ext cx="971" cy="374"/>
            </a:xfrm>
            <a:prstGeom prst="rect">
              <a:avLst/>
            </a:prstGeom>
            <a:solidFill>
              <a:srgbClr val="FFFFFF"/>
            </a:solidFill>
            <a:ln w="9525">
              <a:noFill/>
              <a:miter lim="800000"/>
              <a:headEnd/>
              <a:tailEnd/>
            </a:ln>
          </p:spPr>
          <p:txBody>
            <a:bodyPr/>
            <a:lstStyle/>
            <a:p>
              <a:pPr algn="ctr"/>
              <a:r>
                <a:rPr lang="es-MX" sz="1200" b="1" dirty="0"/>
                <a:t>ENERGIA</a:t>
              </a:r>
            </a:p>
            <a:p>
              <a:pPr algn="ctr"/>
              <a:r>
                <a:rPr lang="es-MX" sz="1200" b="1" dirty="0"/>
                <a:t>EOLICA</a:t>
              </a:r>
            </a:p>
          </p:txBody>
        </p:sp>
        <p:sp>
          <p:nvSpPr>
            <p:cNvPr id="112655" name="Text Box 15"/>
            <p:cNvSpPr txBox="1">
              <a:spLocks noChangeArrowheads="1"/>
            </p:cNvSpPr>
            <p:nvPr/>
          </p:nvSpPr>
          <p:spPr bwMode="auto">
            <a:xfrm>
              <a:off x="918" y="2835"/>
              <a:ext cx="1196" cy="373"/>
            </a:xfrm>
            <a:prstGeom prst="rect">
              <a:avLst/>
            </a:prstGeom>
            <a:solidFill>
              <a:srgbClr val="FFFFFF"/>
            </a:solidFill>
            <a:ln w="9525">
              <a:noFill/>
              <a:miter lim="800000"/>
              <a:headEnd/>
              <a:tailEnd/>
            </a:ln>
          </p:spPr>
          <p:txBody>
            <a:bodyPr/>
            <a:lstStyle/>
            <a:p>
              <a:pPr algn="ctr"/>
              <a:r>
                <a:rPr lang="es-MX" sz="1200" b="1" dirty="0"/>
                <a:t>ENERGIA DE </a:t>
              </a:r>
            </a:p>
            <a:p>
              <a:pPr algn="ctr"/>
              <a:r>
                <a:rPr lang="es-MX" sz="1200" b="1" dirty="0"/>
                <a:t>LOS OCEANOS</a:t>
              </a:r>
            </a:p>
          </p:txBody>
        </p:sp>
        <p:sp>
          <p:nvSpPr>
            <p:cNvPr id="112656" name="Line 16"/>
            <p:cNvSpPr>
              <a:spLocks noChangeShapeType="1"/>
            </p:cNvSpPr>
            <p:nvPr/>
          </p:nvSpPr>
          <p:spPr bwMode="auto">
            <a:xfrm flipH="1">
              <a:off x="544" y="1041"/>
              <a:ext cx="1719" cy="2018"/>
            </a:xfrm>
            <a:prstGeom prst="line">
              <a:avLst/>
            </a:prstGeom>
            <a:noFill/>
            <a:ln w="57150">
              <a:solidFill>
                <a:srgbClr val="FFFF00"/>
              </a:solidFill>
              <a:round/>
              <a:headEnd/>
              <a:tailEnd type="triangle" w="med" len="med"/>
            </a:ln>
          </p:spPr>
          <p:txBody>
            <a:bodyPr/>
            <a:lstStyle/>
            <a:p>
              <a:endParaRPr lang="es-ES_tradnl"/>
            </a:p>
          </p:txBody>
        </p:sp>
        <p:sp>
          <p:nvSpPr>
            <p:cNvPr id="112657" name="Line 17"/>
            <p:cNvSpPr>
              <a:spLocks noChangeShapeType="1"/>
            </p:cNvSpPr>
            <p:nvPr/>
          </p:nvSpPr>
          <p:spPr bwMode="auto">
            <a:xfrm flipH="1">
              <a:off x="1516" y="1190"/>
              <a:ext cx="897" cy="1645"/>
            </a:xfrm>
            <a:prstGeom prst="line">
              <a:avLst/>
            </a:prstGeom>
            <a:noFill/>
            <a:ln w="57150">
              <a:solidFill>
                <a:srgbClr val="FFFF00"/>
              </a:solidFill>
              <a:round/>
              <a:headEnd/>
              <a:tailEnd type="triangle" w="med" len="med"/>
            </a:ln>
          </p:spPr>
          <p:txBody>
            <a:bodyPr/>
            <a:lstStyle/>
            <a:p>
              <a:endParaRPr lang="es-ES_tradnl"/>
            </a:p>
          </p:txBody>
        </p:sp>
        <p:sp>
          <p:nvSpPr>
            <p:cNvPr id="112658" name="Text Box 18"/>
            <p:cNvSpPr txBox="1">
              <a:spLocks noChangeArrowheads="1"/>
            </p:cNvSpPr>
            <p:nvPr/>
          </p:nvSpPr>
          <p:spPr bwMode="auto">
            <a:xfrm>
              <a:off x="2338" y="2835"/>
              <a:ext cx="747" cy="299"/>
            </a:xfrm>
            <a:prstGeom prst="rect">
              <a:avLst/>
            </a:prstGeom>
            <a:solidFill>
              <a:srgbClr val="FFFFFF"/>
            </a:solidFill>
            <a:ln w="9525">
              <a:noFill/>
              <a:miter lim="800000"/>
              <a:headEnd/>
              <a:tailEnd/>
            </a:ln>
          </p:spPr>
          <p:txBody>
            <a:bodyPr/>
            <a:lstStyle/>
            <a:p>
              <a:pPr algn="ctr"/>
              <a:r>
                <a:rPr lang="es-MX" sz="1200" b="1" dirty="0"/>
                <a:t>BIOMASA</a:t>
              </a:r>
            </a:p>
          </p:txBody>
        </p:sp>
        <p:sp>
          <p:nvSpPr>
            <p:cNvPr id="112659" name="Line 19"/>
            <p:cNvSpPr>
              <a:spLocks noChangeShapeType="1"/>
            </p:cNvSpPr>
            <p:nvPr/>
          </p:nvSpPr>
          <p:spPr bwMode="auto">
            <a:xfrm>
              <a:off x="2712" y="1265"/>
              <a:ext cx="0" cy="1570"/>
            </a:xfrm>
            <a:prstGeom prst="line">
              <a:avLst/>
            </a:prstGeom>
            <a:noFill/>
            <a:ln w="57150">
              <a:solidFill>
                <a:srgbClr val="FFFF00"/>
              </a:solidFill>
              <a:round/>
              <a:headEnd/>
              <a:tailEnd type="triangle" w="med" len="med"/>
            </a:ln>
          </p:spPr>
          <p:txBody>
            <a:bodyPr/>
            <a:lstStyle/>
            <a:p>
              <a:endParaRPr lang="es-ES_tradnl"/>
            </a:p>
          </p:txBody>
        </p:sp>
        <p:sp>
          <p:nvSpPr>
            <p:cNvPr id="112660" name="Text Box 20"/>
            <p:cNvSpPr txBox="1">
              <a:spLocks noChangeArrowheads="1"/>
            </p:cNvSpPr>
            <p:nvPr/>
          </p:nvSpPr>
          <p:spPr bwMode="auto">
            <a:xfrm>
              <a:off x="3235" y="2835"/>
              <a:ext cx="1046" cy="373"/>
            </a:xfrm>
            <a:prstGeom prst="rect">
              <a:avLst/>
            </a:prstGeom>
            <a:solidFill>
              <a:srgbClr val="FFFFFF"/>
            </a:solidFill>
            <a:ln w="9525">
              <a:noFill/>
              <a:miter lim="800000"/>
              <a:headEnd/>
              <a:tailEnd/>
            </a:ln>
          </p:spPr>
          <p:txBody>
            <a:bodyPr/>
            <a:lstStyle/>
            <a:p>
              <a:pPr algn="ctr"/>
              <a:r>
                <a:rPr lang="es-MX" sz="1200" b="1" dirty="0"/>
                <a:t>ENERGIA</a:t>
              </a:r>
            </a:p>
            <a:p>
              <a:pPr algn="ctr"/>
              <a:r>
                <a:rPr lang="es-MX" sz="1200" b="1" dirty="0"/>
                <a:t>HIDRAULICA</a:t>
              </a:r>
              <a:endParaRPr lang="es-ES" sz="1000" dirty="0">
                <a:latin typeface="Calibri" pitchFamily="34" charset="0"/>
              </a:endParaRPr>
            </a:p>
          </p:txBody>
        </p:sp>
        <p:sp>
          <p:nvSpPr>
            <p:cNvPr id="112661" name="Text Box 21"/>
            <p:cNvSpPr txBox="1">
              <a:spLocks noChangeArrowheads="1"/>
            </p:cNvSpPr>
            <p:nvPr/>
          </p:nvSpPr>
          <p:spPr bwMode="auto">
            <a:xfrm>
              <a:off x="4505" y="2984"/>
              <a:ext cx="822" cy="374"/>
            </a:xfrm>
            <a:prstGeom prst="rect">
              <a:avLst/>
            </a:prstGeom>
            <a:solidFill>
              <a:srgbClr val="FFFFFF"/>
            </a:solidFill>
            <a:ln w="9525">
              <a:noFill/>
              <a:miter lim="800000"/>
              <a:headEnd/>
              <a:tailEnd/>
            </a:ln>
          </p:spPr>
          <p:txBody>
            <a:bodyPr/>
            <a:lstStyle/>
            <a:p>
              <a:pPr algn="ctr"/>
              <a:r>
                <a:rPr lang="es-MX" sz="1200" b="1" dirty="0"/>
                <a:t>ENERGIA</a:t>
              </a:r>
            </a:p>
            <a:p>
              <a:pPr algn="ctr"/>
              <a:r>
                <a:rPr lang="es-MX" sz="1200" b="1" dirty="0"/>
                <a:t>SOLAR</a:t>
              </a:r>
            </a:p>
            <a:p>
              <a:pPr algn="ctr"/>
              <a:endParaRPr lang="es-ES" sz="1000" dirty="0">
                <a:latin typeface="Calibri" pitchFamily="34" charset="0"/>
              </a:endParaRPr>
            </a:p>
          </p:txBody>
        </p:sp>
        <p:sp>
          <p:nvSpPr>
            <p:cNvPr id="112662" name="Line 22"/>
            <p:cNvSpPr>
              <a:spLocks noChangeShapeType="1"/>
            </p:cNvSpPr>
            <p:nvPr/>
          </p:nvSpPr>
          <p:spPr bwMode="auto">
            <a:xfrm>
              <a:off x="3010" y="1190"/>
              <a:ext cx="673" cy="1645"/>
            </a:xfrm>
            <a:prstGeom prst="line">
              <a:avLst/>
            </a:prstGeom>
            <a:noFill/>
            <a:ln w="57150">
              <a:solidFill>
                <a:srgbClr val="FFFF00"/>
              </a:solidFill>
              <a:round/>
              <a:headEnd/>
              <a:tailEnd type="triangle" w="med" len="med"/>
            </a:ln>
          </p:spPr>
          <p:txBody>
            <a:bodyPr/>
            <a:lstStyle/>
            <a:p>
              <a:endParaRPr lang="es-ES_tradnl"/>
            </a:p>
          </p:txBody>
        </p:sp>
        <p:sp>
          <p:nvSpPr>
            <p:cNvPr id="112663" name="Line 23"/>
            <p:cNvSpPr>
              <a:spLocks noChangeShapeType="1"/>
            </p:cNvSpPr>
            <p:nvPr/>
          </p:nvSpPr>
          <p:spPr bwMode="auto">
            <a:xfrm>
              <a:off x="3235" y="1041"/>
              <a:ext cx="1644" cy="1943"/>
            </a:xfrm>
            <a:prstGeom prst="line">
              <a:avLst/>
            </a:prstGeom>
            <a:noFill/>
            <a:ln w="57150">
              <a:solidFill>
                <a:srgbClr val="FFFF00"/>
              </a:solidFill>
              <a:round/>
              <a:headEnd/>
              <a:tailEnd type="triangle" w="med" len="med"/>
            </a:ln>
          </p:spPr>
          <p:txBody>
            <a:bodyPr/>
            <a:lstStyle/>
            <a:p>
              <a:endParaRPr lang="es-ES_tradnl"/>
            </a:p>
          </p:txBody>
        </p:sp>
        <p:sp>
          <p:nvSpPr>
            <p:cNvPr id="112664" name="WordArt 24"/>
            <p:cNvSpPr>
              <a:spLocks noChangeArrowheads="1" noChangeShapeType="1" noTextEdit="1"/>
            </p:cNvSpPr>
            <p:nvPr/>
          </p:nvSpPr>
          <p:spPr bwMode="auto">
            <a:xfrm>
              <a:off x="1740" y="1489"/>
              <a:ext cx="2092" cy="225"/>
            </a:xfrm>
            <a:prstGeom prst="rect">
              <a:avLst/>
            </a:prstGeom>
          </p:spPr>
          <p:txBody>
            <a:bodyPr wrap="none" fromWordArt="1">
              <a:prstTxWarp prst="textCanDown">
                <a:avLst>
                  <a:gd name="adj" fmla="val 28130"/>
                </a:avLst>
              </a:prstTxWarp>
            </a:bodyPr>
            <a:lstStyle/>
            <a:p>
              <a:r>
                <a:rPr lang="es-ES_tradnl" sz="1200" b="1" kern="10">
                  <a:ln w="9525">
                    <a:solidFill>
                      <a:srgbClr val="000000"/>
                    </a:solidFill>
                    <a:round/>
                    <a:headEnd/>
                    <a:tailEnd/>
                  </a:ln>
                  <a:solidFill>
                    <a:srgbClr val="00FF00"/>
                  </a:solidFill>
                  <a:latin typeface="Arial"/>
                  <a:cs typeface="Arial"/>
                </a:rPr>
                <a:t>RENTAS ENERGETICAS</a:t>
              </a:r>
            </a:p>
          </p:txBody>
        </p:sp>
      </p:grpSp>
      <p:sp>
        <p:nvSpPr>
          <p:cNvPr id="27" name="26 Marcador de número de diapositiva"/>
          <p:cNvSpPr>
            <a:spLocks noGrp="1"/>
          </p:cNvSpPr>
          <p:nvPr>
            <p:ph type="sldNum" sz="quarter" idx="12"/>
          </p:nvPr>
        </p:nvSpPr>
        <p:spPr/>
        <p:txBody>
          <a:bodyPr/>
          <a:lstStyle/>
          <a:p>
            <a:pPr>
              <a:defRPr/>
            </a:pPr>
            <a:fld id="{9CD7693D-2C57-44BC-A37D-3E165A7D3AF8}" type="slidenum">
              <a:rPr lang="es-ES" smtClean="0"/>
              <a:pPr>
                <a:defRPr/>
              </a:pPr>
              <a:t>37</a:t>
            </a:fld>
            <a:endParaRPr lang="es-ES"/>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92E03D4-18EC-4336-9753-2B39E0D8B1ED}"/>
              </a:ext>
            </a:extLst>
          </p:cNvPr>
          <p:cNvSpPr>
            <a:spLocks noGrp="1"/>
          </p:cNvSpPr>
          <p:nvPr>
            <p:ph type="sldNum" sz="quarter" idx="12"/>
          </p:nvPr>
        </p:nvSpPr>
        <p:spPr/>
        <p:txBody>
          <a:bodyPr/>
          <a:lstStyle/>
          <a:p>
            <a:pPr>
              <a:defRPr/>
            </a:pPr>
            <a:fld id="{7F2A88B4-BD81-4620-A755-E964082B85F4}" type="slidenum">
              <a:rPr lang="es-ES" smtClean="0"/>
              <a:pPr>
                <a:defRPr/>
              </a:pPr>
              <a:t>38</a:t>
            </a:fld>
            <a:endParaRPr lang="es-ES"/>
          </a:p>
        </p:txBody>
      </p:sp>
      <p:pic>
        <p:nvPicPr>
          <p:cNvPr id="6" name="Imagen 5">
            <a:extLst>
              <a:ext uri="{FF2B5EF4-FFF2-40B4-BE49-F238E27FC236}">
                <a16:creationId xmlns:a16="http://schemas.microsoft.com/office/drawing/2014/main" id="{8C5AFE15-2AB7-4626-B2F2-329BE26D090E}"/>
              </a:ext>
            </a:extLst>
          </p:cNvPr>
          <p:cNvPicPr>
            <a:picLocks noChangeAspect="1"/>
          </p:cNvPicPr>
          <p:nvPr/>
        </p:nvPicPr>
        <p:blipFill>
          <a:blip r:embed="rId2"/>
          <a:stretch>
            <a:fillRect/>
          </a:stretch>
        </p:blipFill>
        <p:spPr>
          <a:xfrm>
            <a:off x="0" y="91525"/>
            <a:ext cx="9144000" cy="6674950"/>
          </a:xfrm>
          <a:prstGeom prst="rect">
            <a:avLst/>
          </a:prstGeom>
        </p:spPr>
      </p:pic>
    </p:spTree>
    <p:extLst>
      <p:ext uri="{BB962C8B-B14F-4D97-AF65-F5344CB8AC3E}">
        <p14:creationId xmlns:p14="http://schemas.microsoft.com/office/powerpoint/2010/main" val="33102934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rtlCol="0">
            <a:normAutofit/>
          </a:bodyPr>
          <a:lstStyle/>
          <a:p>
            <a:pPr eaLnBrk="1" fontAlgn="auto" hangingPunct="1">
              <a:spcAft>
                <a:spcPts val="0"/>
              </a:spcAft>
              <a:defRPr/>
            </a:pPr>
            <a:r>
              <a:rPr lang="es-ES" sz="4000" b="1" u="sng" dirty="0">
                <a:solidFill>
                  <a:srgbClr val="FF0000"/>
                </a:solidFill>
                <a:effectLst>
                  <a:outerShdw blurRad="38100" dist="38100" dir="2700000" algn="tl">
                    <a:srgbClr val="C0C0C0"/>
                  </a:outerShdw>
                </a:effectLst>
                <a:latin typeface="Berlin Sans FB Demi" pitchFamily="34" charset="0"/>
              </a:rPr>
              <a:t>Desarrollo Sostenible</a:t>
            </a:r>
            <a:r>
              <a:rPr lang="es-ES" sz="4000" u="sng" dirty="0">
                <a:solidFill>
                  <a:srgbClr val="FF0000"/>
                </a:solidFill>
                <a:effectLst>
                  <a:outerShdw blurRad="38100" dist="38100" dir="2700000" algn="tl">
                    <a:srgbClr val="C0C0C0"/>
                  </a:outerShdw>
                </a:effectLst>
                <a:latin typeface="Berlin Sans FB Demi" pitchFamily="34" charset="0"/>
              </a:rPr>
              <a:t> </a:t>
            </a:r>
            <a:br>
              <a:rPr lang="es-ES" sz="4000" u="sng" dirty="0">
                <a:solidFill>
                  <a:srgbClr val="FF0000"/>
                </a:solidFill>
                <a:effectLst>
                  <a:outerShdw blurRad="38100" dist="38100" dir="2700000" algn="tl">
                    <a:srgbClr val="C0C0C0"/>
                  </a:outerShdw>
                </a:effectLst>
                <a:latin typeface="Berlin Sans FB Demi" pitchFamily="34" charset="0"/>
              </a:rPr>
            </a:br>
            <a:r>
              <a:rPr lang="es-ES" sz="4000" dirty="0">
                <a:solidFill>
                  <a:srgbClr val="FF0000"/>
                </a:solidFill>
                <a:effectLst>
                  <a:outerShdw blurRad="38100" dist="38100" dir="2700000" algn="tl">
                    <a:srgbClr val="C0C0C0"/>
                  </a:outerShdw>
                </a:effectLst>
                <a:latin typeface="Berlin Sans FB Demi" pitchFamily="34" charset="0"/>
              </a:rPr>
              <a:t>en materia de energía significa:</a:t>
            </a:r>
          </a:p>
        </p:txBody>
      </p:sp>
      <p:sp>
        <p:nvSpPr>
          <p:cNvPr id="242691" name="Rectangle 3"/>
          <p:cNvSpPr>
            <a:spLocks noGrp="1" noChangeArrowheads="1"/>
          </p:cNvSpPr>
          <p:nvPr>
            <p:ph idx="1"/>
          </p:nvPr>
        </p:nvSpPr>
        <p:spPr>
          <a:xfrm>
            <a:off x="395288" y="1600200"/>
            <a:ext cx="8291512" cy="4781550"/>
          </a:xfrm>
        </p:spPr>
        <p:txBody>
          <a:bodyPr rtlCol="0">
            <a:normAutofit/>
          </a:bodyPr>
          <a:lstStyle/>
          <a:p>
            <a:pPr lvl="1" algn="just" eaLnBrk="1" fontAlgn="auto" hangingPunct="1">
              <a:lnSpc>
                <a:spcPct val="90000"/>
              </a:lnSpc>
              <a:spcAft>
                <a:spcPts val="0"/>
              </a:spcAft>
              <a:buClr>
                <a:srgbClr val="0000FF"/>
              </a:buClr>
              <a:buFont typeface="Wingdings" pitchFamily="2" charset="2"/>
              <a:buChar char="Ø"/>
              <a:defRPr/>
            </a:pPr>
            <a:r>
              <a:rPr lang="es-ES" b="1" dirty="0">
                <a:solidFill>
                  <a:srgbClr val="0000FF"/>
                </a:solidFill>
                <a:latin typeface="Berlin Sans FB Demi" pitchFamily="34" charset="0"/>
              </a:rPr>
              <a:t>Para una </a:t>
            </a:r>
            <a:r>
              <a:rPr lang="es-ES" b="1" u="sng" dirty="0">
                <a:solidFill>
                  <a:srgbClr val="FF0000"/>
                </a:solidFill>
                <a:effectLst>
                  <a:outerShdw blurRad="38100" dist="38100" dir="2700000" algn="tl">
                    <a:srgbClr val="C0C0C0"/>
                  </a:outerShdw>
                </a:effectLst>
                <a:latin typeface="Berlin Sans FB Demi" pitchFamily="34" charset="0"/>
              </a:rPr>
              <a:t>fuente renovable</a:t>
            </a:r>
            <a:r>
              <a:rPr lang="es-ES" b="1" dirty="0">
                <a:solidFill>
                  <a:srgbClr val="0000FF"/>
                </a:solidFill>
                <a:latin typeface="Berlin Sans FB Demi" pitchFamily="34" charset="0"/>
              </a:rPr>
              <a:t>: utilizarla a una razón no mayor que su razón de regeneración.</a:t>
            </a:r>
          </a:p>
          <a:p>
            <a:pPr lvl="1" algn="just" eaLnBrk="1" fontAlgn="auto" hangingPunct="1">
              <a:lnSpc>
                <a:spcPct val="90000"/>
              </a:lnSpc>
              <a:spcAft>
                <a:spcPts val="0"/>
              </a:spcAft>
              <a:buClr>
                <a:srgbClr val="0000FF"/>
              </a:buClr>
              <a:buFont typeface="Wingdings" pitchFamily="2" charset="2"/>
              <a:buChar char="Ø"/>
              <a:defRPr/>
            </a:pPr>
            <a:r>
              <a:rPr lang="es-ES_tradnl" b="1" dirty="0">
                <a:solidFill>
                  <a:srgbClr val="0000FF"/>
                </a:solidFill>
                <a:latin typeface="Berlin Sans FB Demi" pitchFamily="34" charset="0"/>
              </a:rPr>
              <a:t> </a:t>
            </a:r>
            <a:r>
              <a:rPr lang="es-ES" b="1" dirty="0">
                <a:solidFill>
                  <a:srgbClr val="0000FF"/>
                </a:solidFill>
                <a:latin typeface="Berlin Sans FB Demi" pitchFamily="34" charset="0"/>
              </a:rPr>
              <a:t>Para una </a:t>
            </a:r>
            <a:r>
              <a:rPr lang="es-ES" b="1" u="sng" dirty="0">
                <a:solidFill>
                  <a:srgbClr val="FF0000"/>
                </a:solidFill>
                <a:effectLst>
                  <a:outerShdw blurRad="38100" dist="38100" dir="2700000" algn="tl">
                    <a:srgbClr val="C0C0C0"/>
                  </a:outerShdw>
                </a:effectLst>
                <a:latin typeface="Berlin Sans FB Demi" pitchFamily="34" charset="0"/>
              </a:rPr>
              <a:t>fuente no renovable</a:t>
            </a:r>
            <a:r>
              <a:rPr lang="es-ES" b="1" dirty="0">
                <a:solidFill>
                  <a:srgbClr val="0000FF"/>
                </a:solidFill>
                <a:effectLst>
                  <a:outerShdw blurRad="38100" dist="38100" dir="2700000" algn="tl">
                    <a:srgbClr val="C0C0C0"/>
                  </a:outerShdw>
                </a:effectLst>
                <a:latin typeface="Berlin Sans FB Demi" pitchFamily="34" charset="0"/>
              </a:rPr>
              <a:t>:</a:t>
            </a:r>
            <a:r>
              <a:rPr lang="es-ES" b="1" dirty="0">
                <a:solidFill>
                  <a:srgbClr val="0000FF"/>
                </a:solidFill>
                <a:latin typeface="Berlin Sans FB Demi" pitchFamily="34" charset="0"/>
              </a:rPr>
              <a:t> utilizarla  a una razón no mayor que a la cual un recurso renovable, usado de forma sostenible, puede ser capaz de sustituirla.</a:t>
            </a:r>
          </a:p>
          <a:p>
            <a:pPr lvl="1" algn="just" eaLnBrk="1" fontAlgn="auto" hangingPunct="1">
              <a:lnSpc>
                <a:spcPct val="90000"/>
              </a:lnSpc>
              <a:spcAft>
                <a:spcPts val="0"/>
              </a:spcAft>
              <a:buClr>
                <a:srgbClr val="0000FF"/>
              </a:buClr>
              <a:buFont typeface="Wingdings" pitchFamily="2" charset="2"/>
              <a:buChar char="Ø"/>
              <a:defRPr/>
            </a:pPr>
            <a:r>
              <a:rPr lang="es-ES_tradnl" b="1" dirty="0">
                <a:solidFill>
                  <a:srgbClr val="0000FF"/>
                </a:solidFill>
                <a:latin typeface="Berlin Sans FB Demi" pitchFamily="34" charset="0"/>
              </a:rPr>
              <a:t> </a:t>
            </a:r>
            <a:r>
              <a:rPr lang="es-ES" b="1" dirty="0">
                <a:solidFill>
                  <a:srgbClr val="0000FF"/>
                </a:solidFill>
                <a:latin typeface="Berlin Sans FB Demi" pitchFamily="34" charset="0"/>
              </a:rPr>
              <a:t>Para un </a:t>
            </a:r>
            <a:r>
              <a:rPr lang="es-ES" b="1" u="sng" dirty="0">
                <a:solidFill>
                  <a:srgbClr val="FF0000"/>
                </a:solidFill>
                <a:effectLst>
                  <a:outerShdw blurRad="38100" dist="38100" dir="2700000" algn="tl">
                    <a:srgbClr val="C0C0C0"/>
                  </a:outerShdw>
                </a:effectLst>
                <a:latin typeface="Berlin Sans FB Demi" pitchFamily="34" charset="0"/>
              </a:rPr>
              <a:t>contaminante</a:t>
            </a:r>
            <a:r>
              <a:rPr lang="es-ES" b="1" dirty="0">
                <a:solidFill>
                  <a:srgbClr val="0000FF"/>
                </a:solidFill>
                <a:effectLst>
                  <a:outerShdw blurRad="38100" dist="38100" dir="2700000" algn="tl">
                    <a:srgbClr val="C0C0C0"/>
                  </a:outerShdw>
                </a:effectLst>
                <a:latin typeface="Berlin Sans FB Demi" pitchFamily="34" charset="0"/>
              </a:rPr>
              <a:t>:</a:t>
            </a:r>
            <a:r>
              <a:rPr lang="es-ES" b="1" dirty="0">
                <a:solidFill>
                  <a:srgbClr val="0000FF"/>
                </a:solidFill>
                <a:latin typeface="Berlin Sans FB Demi" pitchFamily="34" charset="0"/>
              </a:rPr>
              <a:t> que su emisión se produzca a una razón no mayor que la que permite que él mismo sea absorbido o reciclado sin perjuicio para el medio ambiente</a:t>
            </a:r>
            <a:r>
              <a:rPr lang="es-ES" sz="2400" b="1" dirty="0">
                <a:solidFill>
                  <a:srgbClr val="0000FF"/>
                </a:solidFill>
                <a:latin typeface="Berlin Sans FB Demi" pitchFamily="34" charset="0"/>
              </a:rPr>
              <a:t>.</a:t>
            </a:r>
            <a:endParaRPr lang="es-ES" sz="2000" dirty="0">
              <a:solidFill>
                <a:srgbClr val="0000FF"/>
              </a:solidFill>
              <a:latin typeface="Berlin Sans FB Demi" pitchFamily="34" charset="0"/>
            </a:endParaRPr>
          </a:p>
        </p:txBody>
      </p:sp>
      <p:sp>
        <p:nvSpPr>
          <p:cNvPr id="4" name="3 Marcador de número de diapositiva"/>
          <p:cNvSpPr>
            <a:spLocks noGrp="1"/>
          </p:cNvSpPr>
          <p:nvPr>
            <p:ph type="sldNum" sz="quarter" idx="12"/>
          </p:nvPr>
        </p:nvSpPr>
        <p:spPr/>
        <p:txBody>
          <a:bodyPr/>
          <a:lstStyle/>
          <a:p>
            <a:pPr>
              <a:defRPr/>
            </a:pPr>
            <a:fld id="{7F2A88B4-BD81-4620-A755-E964082B85F4}" type="slidenum">
              <a:rPr lang="es-ES" smtClean="0"/>
              <a:pPr>
                <a:defRPr/>
              </a:pPr>
              <a:t>39</a:t>
            </a:fld>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588125" y="2730500"/>
            <a:ext cx="2555875" cy="3074988"/>
            <a:chOff x="4150" y="1720"/>
            <a:chExt cx="1610" cy="1937"/>
          </a:xfrm>
        </p:grpSpPr>
        <p:grpSp>
          <p:nvGrpSpPr>
            <p:cNvPr id="3" name="Group 3"/>
            <p:cNvGrpSpPr>
              <a:grpSpLocks/>
            </p:cNvGrpSpPr>
            <p:nvPr/>
          </p:nvGrpSpPr>
          <p:grpSpPr bwMode="auto">
            <a:xfrm>
              <a:off x="4308" y="1720"/>
              <a:ext cx="1248" cy="1728"/>
              <a:chOff x="816" y="2160"/>
              <a:chExt cx="2592" cy="1920"/>
            </a:xfrm>
          </p:grpSpPr>
          <p:sp>
            <p:nvSpPr>
              <p:cNvPr id="2072" name="Oval 4"/>
              <p:cNvSpPr>
                <a:spLocks noChangeArrowheads="1"/>
              </p:cNvSpPr>
              <p:nvPr/>
            </p:nvSpPr>
            <p:spPr bwMode="auto">
              <a:xfrm>
                <a:off x="816" y="2160"/>
                <a:ext cx="2592" cy="1920"/>
              </a:xfrm>
              <a:prstGeom prst="ellipse">
                <a:avLst/>
              </a:prstGeom>
              <a:solidFill>
                <a:srgbClr val="3366FF">
                  <a:alpha val="50195"/>
                </a:srgbClr>
              </a:solidFill>
              <a:ln w="9525">
                <a:solidFill>
                  <a:schemeClr val="tx1"/>
                </a:solidFill>
                <a:round/>
                <a:headEnd/>
                <a:tailEnd/>
              </a:ln>
            </p:spPr>
            <p:txBody>
              <a:bodyPr wrap="none" anchor="ctr"/>
              <a:lstStyle/>
              <a:p>
                <a:endParaRPr lang="en-US">
                  <a:latin typeface="Calibri" pitchFamily="34" charset="0"/>
                </a:endParaRPr>
              </a:p>
            </p:txBody>
          </p:sp>
          <p:pic>
            <p:nvPicPr>
              <p:cNvPr id="2073" name="Picture 5" descr="11"/>
              <p:cNvPicPr>
                <a:picLocks noChangeAspect="1" noChangeArrowheads="1"/>
              </p:cNvPicPr>
              <p:nvPr/>
            </p:nvPicPr>
            <p:blipFill>
              <a:blip r:embed="rId4" cstate="print"/>
              <a:srcRect/>
              <a:stretch>
                <a:fillRect/>
              </a:stretch>
            </p:blipFill>
            <p:spPr bwMode="auto">
              <a:xfrm>
                <a:off x="1152" y="2832"/>
                <a:ext cx="1242" cy="935"/>
              </a:xfrm>
              <a:prstGeom prst="rect">
                <a:avLst/>
              </a:prstGeom>
              <a:noFill/>
              <a:ln w="9525">
                <a:noFill/>
                <a:miter lim="800000"/>
                <a:headEnd/>
                <a:tailEnd/>
              </a:ln>
            </p:spPr>
          </p:pic>
          <p:pic>
            <p:nvPicPr>
              <p:cNvPr id="2074" name="Picture 6" descr="plancton"/>
              <p:cNvPicPr>
                <a:picLocks noChangeAspect="1" noChangeArrowheads="1"/>
              </p:cNvPicPr>
              <p:nvPr/>
            </p:nvPicPr>
            <p:blipFill>
              <a:blip r:embed="rId5" cstate="print"/>
              <a:srcRect/>
              <a:stretch>
                <a:fillRect/>
              </a:stretch>
            </p:blipFill>
            <p:spPr bwMode="auto">
              <a:xfrm>
                <a:off x="1920" y="2352"/>
                <a:ext cx="1121" cy="1121"/>
              </a:xfrm>
              <a:prstGeom prst="rect">
                <a:avLst/>
              </a:prstGeom>
              <a:noFill/>
              <a:ln w="9525">
                <a:noFill/>
                <a:miter lim="800000"/>
                <a:headEnd/>
                <a:tailEnd/>
              </a:ln>
            </p:spPr>
          </p:pic>
        </p:grpSp>
        <p:sp>
          <p:nvSpPr>
            <p:cNvPr id="2071" name="WordArt 7"/>
            <p:cNvSpPr>
              <a:spLocks noChangeArrowheads="1" noChangeShapeType="1" noTextEdit="1"/>
            </p:cNvSpPr>
            <p:nvPr/>
          </p:nvSpPr>
          <p:spPr bwMode="auto">
            <a:xfrm>
              <a:off x="4150" y="2886"/>
              <a:ext cx="1610" cy="771"/>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chemeClr val="tx2"/>
                </a:extrusionClr>
              </a:sp3d>
            </a:bodyPr>
            <a:lstStyle/>
            <a:p>
              <a:r>
                <a:rPr lang="es-ES" sz="3600" kern="10">
                  <a:ln w="9525">
                    <a:round/>
                    <a:headEnd/>
                    <a:tailEnd/>
                  </a:ln>
                  <a:gradFill rotWithShape="1">
                    <a:gsLst>
                      <a:gs pos="0">
                        <a:srgbClr val="FFF200"/>
                      </a:gs>
                      <a:gs pos="45000">
                        <a:srgbClr val="FF7A00"/>
                      </a:gs>
                      <a:gs pos="70000">
                        <a:srgbClr val="FF0300"/>
                      </a:gs>
                      <a:gs pos="100000">
                        <a:srgbClr val="4D0808"/>
                      </a:gs>
                    </a:gsLst>
                    <a:lin ang="5400000" scaled="1"/>
                  </a:gradFill>
                  <a:latin typeface="Times New Roman"/>
                  <a:cs typeface="Times New Roman"/>
                </a:rPr>
                <a:t>1Millon T de </a:t>
              </a:r>
            </a:p>
            <a:p>
              <a:r>
                <a:rPr lang="es-ES" sz="3600" kern="10">
                  <a:ln w="9525">
                    <a:round/>
                    <a:headEnd/>
                    <a:tailEnd/>
                  </a:ln>
                  <a:gradFill rotWithShape="1">
                    <a:gsLst>
                      <a:gs pos="0">
                        <a:srgbClr val="FFF200"/>
                      </a:gs>
                      <a:gs pos="45000">
                        <a:srgbClr val="FF7A00"/>
                      </a:gs>
                      <a:gs pos="70000">
                        <a:srgbClr val="FF0300"/>
                      </a:gs>
                      <a:gs pos="100000">
                        <a:srgbClr val="4D0808"/>
                      </a:gs>
                    </a:gsLst>
                    <a:lin ang="5400000" scaled="1"/>
                  </a:gradFill>
                  <a:latin typeface="Times New Roman"/>
                  <a:cs typeface="Times New Roman"/>
                </a:rPr>
                <a:t>Materia Organica </a:t>
              </a:r>
            </a:p>
          </p:txBody>
        </p:sp>
      </p:grpSp>
      <p:grpSp>
        <p:nvGrpSpPr>
          <p:cNvPr id="4" name="Group 8"/>
          <p:cNvGrpSpPr>
            <a:grpSpLocks/>
          </p:cNvGrpSpPr>
          <p:nvPr/>
        </p:nvGrpSpPr>
        <p:grpSpPr bwMode="auto">
          <a:xfrm>
            <a:off x="3348038" y="3141663"/>
            <a:ext cx="3384550" cy="3141662"/>
            <a:chOff x="2109" y="1979"/>
            <a:chExt cx="2132" cy="1979"/>
          </a:xfrm>
        </p:grpSpPr>
        <p:grpSp>
          <p:nvGrpSpPr>
            <p:cNvPr id="5" name="Group 9"/>
            <p:cNvGrpSpPr>
              <a:grpSpLocks/>
            </p:cNvGrpSpPr>
            <p:nvPr/>
          </p:nvGrpSpPr>
          <p:grpSpPr bwMode="auto">
            <a:xfrm>
              <a:off x="2109" y="1979"/>
              <a:ext cx="1648" cy="1979"/>
              <a:chOff x="3361" y="1200"/>
              <a:chExt cx="1690" cy="2273"/>
            </a:xfrm>
          </p:grpSpPr>
          <p:pic>
            <p:nvPicPr>
              <p:cNvPr id="2068" name="Picture 10" descr="21"/>
              <p:cNvPicPr>
                <a:picLocks noChangeAspect="1" noChangeArrowheads="1"/>
              </p:cNvPicPr>
              <p:nvPr/>
            </p:nvPicPr>
            <p:blipFill>
              <a:blip r:embed="rId6" cstate="print"/>
              <a:srcRect/>
              <a:stretch>
                <a:fillRect/>
              </a:stretch>
            </p:blipFill>
            <p:spPr bwMode="auto">
              <a:xfrm>
                <a:off x="3408" y="1200"/>
                <a:ext cx="1643" cy="1776"/>
              </a:xfrm>
              <a:prstGeom prst="rect">
                <a:avLst/>
              </a:prstGeom>
              <a:noFill/>
              <a:ln w="9525">
                <a:noFill/>
                <a:miter lim="800000"/>
                <a:headEnd/>
                <a:tailEnd/>
              </a:ln>
            </p:spPr>
          </p:pic>
          <p:sp>
            <p:nvSpPr>
              <p:cNvPr id="2069" name="Rectangle 11"/>
              <p:cNvSpPr>
                <a:spLocks noChangeArrowheads="1"/>
              </p:cNvSpPr>
              <p:nvPr/>
            </p:nvSpPr>
            <p:spPr bwMode="auto">
              <a:xfrm>
                <a:off x="3361" y="3054"/>
                <a:ext cx="1366" cy="419"/>
              </a:xfrm>
              <a:prstGeom prst="rect">
                <a:avLst/>
              </a:prstGeom>
              <a:solidFill>
                <a:schemeClr val="hlink">
                  <a:alpha val="50195"/>
                </a:schemeClr>
              </a:solidFill>
              <a:ln w="9525">
                <a:noFill/>
                <a:miter lim="800000"/>
                <a:headEnd/>
                <a:tailEnd/>
              </a:ln>
            </p:spPr>
            <p:txBody>
              <a:bodyPr wrap="none">
                <a:spAutoFit/>
              </a:bodyPr>
              <a:lstStyle/>
              <a:p>
                <a:r>
                  <a:rPr lang="es-MX" sz="3200" b="1" dirty="0">
                    <a:solidFill>
                      <a:srgbClr val="0000FF"/>
                    </a:solidFill>
                    <a:latin typeface="Berlin Sans FB Demi" pitchFamily="34" charset="0"/>
                  </a:rPr>
                  <a:t>1 Tonelada</a:t>
                </a:r>
                <a:endParaRPr lang="es-ES" sz="3200" b="1" dirty="0">
                  <a:solidFill>
                    <a:srgbClr val="0000FF"/>
                  </a:solidFill>
                  <a:latin typeface="Berlin Sans FB Demi" pitchFamily="34" charset="0"/>
                </a:endParaRPr>
              </a:p>
            </p:txBody>
          </p:sp>
        </p:grpSp>
        <p:sp>
          <p:nvSpPr>
            <p:cNvPr id="2067" name="AutoShape 12"/>
            <p:cNvSpPr>
              <a:spLocks noChangeArrowheads="1"/>
            </p:cNvSpPr>
            <p:nvPr/>
          </p:nvSpPr>
          <p:spPr bwMode="auto">
            <a:xfrm>
              <a:off x="3626" y="2387"/>
              <a:ext cx="615" cy="306"/>
            </a:xfrm>
            <a:prstGeom prst="lef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6" name="Group 13"/>
          <p:cNvGrpSpPr>
            <a:grpSpLocks/>
          </p:cNvGrpSpPr>
          <p:nvPr/>
        </p:nvGrpSpPr>
        <p:grpSpPr bwMode="auto">
          <a:xfrm>
            <a:off x="557213" y="381000"/>
            <a:ext cx="5310187" cy="5076826"/>
            <a:chOff x="351" y="240"/>
            <a:chExt cx="3345" cy="3198"/>
          </a:xfrm>
        </p:grpSpPr>
        <p:grpSp>
          <p:nvGrpSpPr>
            <p:cNvPr id="7" name="Group 14"/>
            <p:cNvGrpSpPr>
              <a:grpSpLocks/>
            </p:cNvGrpSpPr>
            <p:nvPr/>
          </p:nvGrpSpPr>
          <p:grpSpPr bwMode="auto">
            <a:xfrm>
              <a:off x="351" y="1536"/>
              <a:ext cx="1829" cy="1902"/>
              <a:chOff x="351" y="1536"/>
              <a:chExt cx="1829" cy="1902"/>
            </a:xfrm>
          </p:grpSpPr>
          <p:grpSp>
            <p:nvGrpSpPr>
              <p:cNvPr id="8" name="Group 15"/>
              <p:cNvGrpSpPr>
                <a:grpSpLocks/>
              </p:cNvGrpSpPr>
              <p:nvPr/>
            </p:nvGrpSpPr>
            <p:grpSpPr bwMode="auto">
              <a:xfrm>
                <a:off x="351" y="1536"/>
                <a:ext cx="1339" cy="1902"/>
                <a:chOff x="345" y="816"/>
                <a:chExt cx="1986" cy="2732"/>
              </a:xfrm>
            </p:grpSpPr>
            <p:grpSp>
              <p:nvGrpSpPr>
                <p:cNvPr id="9" name="Group 16"/>
                <p:cNvGrpSpPr>
                  <a:grpSpLocks/>
                </p:cNvGrpSpPr>
                <p:nvPr/>
              </p:nvGrpSpPr>
              <p:grpSpPr bwMode="auto">
                <a:xfrm>
                  <a:off x="576" y="816"/>
                  <a:ext cx="1632" cy="2064"/>
                  <a:chOff x="336" y="1104"/>
                  <a:chExt cx="1177" cy="1595"/>
                </a:xfrm>
              </p:grpSpPr>
              <p:pic>
                <p:nvPicPr>
                  <p:cNvPr id="2064" name="Picture 17" descr="j0285360"/>
                  <p:cNvPicPr>
                    <a:picLocks noChangeAspect="1" noChangeArrowheads="1"/>
                  </p:cNvPicPr>
                  <p:nvPr/>
                </p:nvPicPr>
                <p:blipFill>
                  <a:blip r:embed="rId7" cstate="print"/>
                  <a:srcRect/>
                  <a:stretch>
                    <a:fillRect/>
                  </a:stretch>
                </p:blipFill>
                <p:spPr bwMode="auto">
                  <a:xfrm>
                    <a:off x="336" y="1248"/>
                    <a:ext cx="1177" cy="1451"/>
                  </a:xfrm>
                  <a:prstGeom prst="rect">
                    <a:avLst/>
                  </a:prstGeom>
                  <a:noFill/>
                  <a:ln w="9525">
                    <a:noFill/>
                    <a:miter lim="800000"/>
                    <a:headEnd/>
                    <a:tailEnd/>
                  </a:ln>
                </p:spPr>
              </p:pic>
              <p:sp>
                <p:nvSpPr>
                  <p:cNvPr id="2065" name="AutoShape 18"/>
                  <p:cNvSpPr>
                    <a:spLocks noChangeArrowheads="1"/>
                  </p:cNvSpPr>
                  <p:nvPr/>
                </p:nvSpPr>
                <p:spPr bwMode="auto">
                  <a:xfrm>
                    <a:off x="864" y="1104"/>
                    <a:ext cx="624" cy="912"/>
                  </a:xfrm>
                  <a:prstGeom prst="lightningBol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grpSp>
            <p:sp>
              <p:nvSpPr>
                <p:cNvPr id="2063" name="Rectangle 19"/>
                <p:cNvSpPr>
                  <a:spLocks noChangeArrowheads="1"/>
                </p:cNvSpPr>
                <p:nvPr/>
              </p:nvSpPr>
              <p:spPr bwMode="auto">
                <a:xfrm>
                  <a:off x="345" y="3019"/>
                  <a:ext cx="1986" cy="529"/>
                </a:xfrm>
                <a:prstGeom prst="rect">
                  <a:avLst/>
                </a:prstGeom>
                <a:solidFill>
                  <a:schemeClr val="hlink">
                    <a:alpha val="50195"/>
                  </a:schemeClr>
                </a:solidFill>
                <a:ln w="9525">
                  <a:noFill/>
                  <a:miter lim="800000"/>
                  <a:headEnd/>
                  <a:tailEnd/>
                </a:ln>
              </p:spPr>
              <p:txBody>
                <a:bodyPr wrap="none">
                  <a:spAutoFit/>
                </a:bodyPr>
                <a:lstStyle/>
                <a:p>
                  <a:r>
                    <a:rPr lang="es-ES" sz="3200" b="1" dirty="0">
                      <a:solidFill>
                        <a:srgbClr val="0000FF"/>
                      </a:solidFill>
                      <a:latin typeface="Berlin Sans FB Demi" pitchFamily="34" charset="0"/>
                    </a:rPr>
                    <a:t>3000 kWh</a:t>
                  </a:r>
                </a:p>
              </p:txBody>
            </p:sp>
          </p:grpSp>
          <p:sp>
            <p:nvSpPr>
              <p:cNvPr id="2061" name="AutoShape 20"/>
              <p:cNvSpPr>
                <a:spLocks noChangeArrowheads="1"/>
              </p:cNvSpPr>
              <p:nvPr/>
            </p:nvSpPr>
            <p:spPr bwMode="auto">
              <a:xfrm>
                <a:off x="1565" y="2387"/>
                <a:ext cx="615" cy="306"/>
              </a:xfrm>
              <a:prstGeom prst="lef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grpSp>
        <p:grpSp>
          <p:nvGrpSpPr>
            <p:cNvPr id="10" name="Group 21"/>
            <p:cNvGrpSpPr>
              <a:grpSpLocks/>
            </p:cNvGrpSpPr>
            <p:nvPr/>
          </p:nvGrpSpPr>
          <p:grpSpPr bwMode="auto">
            <a:xfrm>
              <a:off x="2304" y="240"/>
              <a:ext cx="1392" cy="1648"/>
              <a:chOff x="2304" y="240"/>
              <a:chExt cx="1392" cy="1648"/>
            </a:xfrm>
          </p:grpSpPr>
          <p:grpSp>
            <p:nvGrpSpPr>
              <p:cNvPr id="11" name="Group 22"/>
              <p:cNvGrpSpPr>
                <a:grpSpLocks/>
              </p:cNvGrpSpPr>
              <p:nvPr/>
            </p:nvGrpSpPr>
            <p:grpSpPr bwMode="auto">
              <a:xfrm>
                <a:off x="2304" y="240"/>
                <a:ext cx="1392" cy="1296"/>
                <a:chOff x="0" y="192"/>
                <a:chExt cx="2304" cy="2540"/>
              </a:xfrm>
            </p:grpSpPr>
            <p:graphicFrame>
              <p:nvGraphicFramePr>
                <p:cNvPr id="2050" name="Object 23"/>
                <p:cNvGraphicFramePr>
                  <a:graphicFrameLocks noChangeAspect="1"/>
                </p:cNvGraphicFramePr>
                <p:nvPr/>
              </p:nvGraphicFramePr>
              <p:xfrm>
                <a:off x="432" y="192"/>
                <a:ext cx="1440" cy="1536"/>
              </p:xfrm>
              <a:graphic>
                <a:graphicData uri="http://schemas.openxmlformats.org/presentationml/2006/ole">
                  <mc:AlternateContent xmlns:mc="http://schemas.openxmlformats.org/markup-compatibility/2006">
                    <mc:Choice xmlns:v="urn:schemas-microsoft-com:vml" Requires="v">
                      <p:oleObj spid="_x0000_s1029" name="Imagen" r:id="rId8" imgW="18220320" imgH="27362520" progId="">
                        <p:embed/>
                      </p:oleObj>
                    </mc:Choice>
                    <mc:Fallback>
                      <p:oleObj name="Imagen" r:id="rId8" imgW="18220320" imgH="2736252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 y="192"/>
                              <a:ext cx="1440" cy="15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9" name="WordArt 24"/>
                <p:cNvSpPr>
                  <a:spLocks noChangeArrowheads="1" noChangeShapeType="1" noTextEdit="1"/>
                </p:cNvSpPr>
                <p:nvPr/>
              </p:nvSpPr>
              <p:spPr bwMode="auto">
                <a:xfrm>
                  <a:off x="0" y="1885"/>
                  <a:ext cx="2304" cy="847"/>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chemeClr val="tx2"/>
                    </a:extrusionClr>
                  </a:sp3d>
                </a:bodyPr>
                <a:lstStyle/>
                <a:p>
                  <a:pPr algn="ctr"/>
                  <a:r>
                    <a:rPr lang="es-ES" sz="3600" b="1" kern="10" dirty="0">
                      <a:ln w="9525">
                        <a:round/>
                        <a:headEnd/>
                        <a:tailEnd/>
                      </a:ln>
                      <a:solidFill>
                        <a:schemeClr val="accent2">
                          <a:lumMod val="75000"/>
                        </a:schemeClr>
                      </a:solidFill>
                      <a:latin typeface="Arial" pitchFamily="34" charset="0"/>
                      <a:cs typeface="Arial" pitchFamily="34" charset="0"/>
                    </a:rPr>
                    <a:t>300 kWh</a:t>
                  </a:r>
                </a:p>
                <a:p>
                  <a:r>
                    <a:rPr lang="es-ES" sz="3600" b="1" kern="10" dirty="0">
                      <a:ln w="9525">
                        <a:round/>
                        <a:headEnd/>
                        <a:tailEnd/>
                      </a:ln>
                      <a:solidFill>
                        <a:schemeClr val="accent2">
                          <a:lumMod val="75000"/>
                        </a:schemeClr>
                      </a:solidFill>
                      <a:latin typeface="Arial" pitchFamily="34" charset="0"/>
                      <a:cs typeface="Arial" pitchFamily="34" charset="0"/>
                    </a:rPr>
                    <a:t> x 10 Meses</a:t>
                  </a:r>
                </a:p>
              </p:txBody>
            </p:sp>
          </p:grpSp>
          <p:sp>
            <p:nvSpPr>
              <p:cNvPr id="2058" name="AutoShape 25"/>
              <p:cNvSpPr>
                <a:spLocks noChangeArrowheads="1"/>
              </p:cNvSpPr>
              <p:nvPr/>
            </p:nvSpPr>
            <p:spPr bwMode="auto">
              <a:xfrm rot="5400000">
                <a:off x="2772" y="1554"/>
                <a:ext cx="363" cy="306"/>
              </a:xfrm>
              <a:prstGeom prst="leftArrow">
                <a:avLst>
                  <a:gd name="adj1" fmla="val 50000"/>
                  <a:gd name="adj2" fmla="val 29657"/>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grpSp>
      </p:grpSp>
      <p:sp>
        <p:nvSpPr>
          <p:cNvPr id="26" name="25 Marcador de número de diapositiva"/>
          <p:cNvSpPr>
            <a:spLocks noGrp="1"/>
          </p:cNvSpPr>
          <p:nvPr>
            <p:ph type="sldNum" sz="quarter" idx="12"/>
          </p:nvPr>
        </p:nvSpPr>
        <p:spPr/>
        <p:txBody>
          <a:bodyPr/>
          <a:lstStyle/>
          <a:p>
            <a:pPr>
              <a:defRPr/>
            </a:pPr>
            <a:fld id="{8950F93B-2936-4D32-8690-C4DACCD77AA0}" type="slidenum">
              <a:rPr lang="es-ES" smtClean="0"/>
              <a:pPr>
                <a:defRPr/>
              </a:pPr>
              <a:t>4</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81000" y="304800"/>
            <a:ext cx="8382000" cy="457200"/>
          </a:xfrm>
          <a:prstGeom prst="rect">
            <a:avLst/>
          </a:prstGeom>
          <a:noFill/>
          <a:ln w="9525">
            <a:noFill/>
            <a:miter lim="800000"/>
            <a:headEnd/>
            <a:tailEnd/>
          </a:ln>
        </p:spPr>
        <p:txBody>
          <a:bodyPr>
            <a:spAutoFit/>
          </a:bodyPr>
          <a:lstStyle/>
          <a:p>
            <a:pPr algn="ctr" eaLnBrk="0" hangingPunct="0"/>
            <a:endParaRPr lang="es-ES" sz="2400">
              <a:latin typeface="Calibri" charset="0"/>
            </a:endParaRPr>
          </a:p>
        </p:txBody>
      </p:sp>
      <p:pic>
        <p:nvPicPr>
          <p:cNvPr id="62467" name="Picture 3"/>
          <p:cNvPicPr>
            <a:picLocks noGrp="1" noChangeAspect="1" noChangeArrowheads="1"/>
          </p:cNvPicPr>
          <p:nvPr>
            <p:ph/>
          </p:nvPr>
        </p:nvPicPr>
        <p:blipFill>
          <a:blip r:embed="rId2"/>
          <a:stretch>
            <a:fillRect/>
          </a:stretch>
        </p:blipFill>
        <p:spPr>
          <a:xfrm>
            <a:off x="943428" y="1757140"/>
            <a:ext cx="7257143" cy="3191320"/>
          </a:xfrm>
          <a:noFill/>
          <a:ln>
            <a:solidFill>
              <a:srgbClr val="0000FF"/>
            </a:solidFill>
          </a:ln>
        </p:spPr>
      </p:pic>
      <p:sp>
        <p:nvSpPr>
          <p:cNvPr id="5" name="4 Marcador de número de diapositiva"/>
          <p:cNvSpPr>
            <a:spLocks noGrp="1"/>
          </p:cNvSpPr>
          <p:nvPr>
            <p:ph type="sldNum" sz="quarter" idx="12"/>
          </p:nvPr>
        </p:nvSpPr>
        <p:spPr/>
        <p:txBody>
          <a:bodyPr/>
          <a:lstStyle/>
          <a:p>
            <a:pPr>
              <a:defRPr/>
            </a:pPr>
            <a:fld id="{55A69915-C9B8-4C0E-AAA6-CE5A755D71B9}" type="slidenum">
              <a:rPr lang="es-ES_tradnl" smtClean="0"/>
              <a:pPr>
                <a:defRPr/>
              </a:pPr>
              <a:t>40</a:t>
            </a:fld>
            <a:endParaRPr lang="es-ES_tradnl"/>
          </a:p>
        </p:txBody>
      </p:sp>
      <p:sp>
        <p:nvSpPr>
          <p:cNvPr id="62468" name="Text Box 4"/>
          <p:cNvSpPr txBox="1">
            <a:spLocks noChangeArrowheads="1"/>
          </p:cNvSpPr>
          <p:nvPr/>
        </p:nvSpPr>
        <p:spPr bwMode="auto">
          <a:xfrm>
            <a:off x="1524000" y="304800"/>
            <a:ext cx="6553200" cy="457200"/>
          </a:xfrm>
          <a:prstGeom prst="rect">
            <a:avLst/>
          </a:prstGeom>
          <a:noFill/>
          <a:ln w="9525">
            <a:noFill/>
            <a:miter lim="800000"/>
            <a:headEnd/>
            <a:tailEnd/>
          </a:ln>
        </p:spPr>
        <p:txBody>
          <a:bodyPr>
            <a:spAutoFit/>
          </a:bodyPr>
          <a:lstStyle/>
          <a:p>
            <a:pPr algn="ctr">
              <a:spcBef>
                <a:spcPct val="50000"/>
              </a:spcBef>
            </a:pPr>
            <a:r>
              <a:rPr lang="es-ES_tradnl" sz="2400" b="1" u="sng" dirty="0">
                <a:solidFill>
                  <a:srgbClr val="FF0000"/>
                </a:solidFill>
                <a:latin typeface="Berlin Sans FB Demi" pitchFamily="34" charset="0"/>
              </a:rPr>
              <a:t>DESARROLLO ENERGÉTICO SOSTENIBLE</a:t>
            </a:r>
            <a:endParaRPr lang="es-ES" sz="2400" b="1" u="sng" dirty="0">
              <a:solidFill>
                <a:srgbClr val="FF0000"/>
              </a:solidFill>
              <a:latin typeface="Berlin Sans FB Dem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72126" y="152401"/>
            <a:ext cx="8229600" cy="1143000"/>
          </a:xfrm>
        </p:spPr>
        <p:txBody>
          <a:bodyPr>
            <a:normAutofit fontScale="90000"/>
          </a:bodyPr>
          <a:lstStyle/>
          <a:p>
            <a:r>
              <a:rPr lang="es-ES_tradnl" sz="4000" dirty="0">
                <a:solidFill>
                  <a:srgbClr val="002060"/>
                </a:solidFill>
              </a:rPr>
              <a:t>Potencia instalada por tipo de fuente renovable. Nivel mundial/2017</a:t>
            </a:r>
            <a:endParaRPr lang="en-US" dirty="0">
              <a:solidFill>
                <a:srgbClr val="002060"/>
              </a:solidFill>
            </a:endParaRPr>
          </a:p>
        </p:txBody>
      </p:sp>
      <p:sp>
        <p:nvSpPr>
          <p:cNvPr id="3" name="Marcador de número de diapositiva 2"/>
          <p:cNvSpPr>
            <a:spLocks noGrp="1"/>
          </p:cNvSpPr>
          <p:nvPr>
            <p:ph type="sldNum" sz="quarter" idx="12"/>
          </p:nvPr>
        </p:nvSpPr>
        <p:spPr/>
        <p:txBody>
          <a:bodyPr/>
          <a:lstStyle/>
          <a:p>
            <a:pPr>
              <a:defRPr/>
            </a:pPr>
            <a:fld id="{55A69915-C9B8-4C0E-AAA6-CE5A755D71B9}" type="slidenum">
              <a:rPr lang="es-ES_tradnl" smtClean="0"/>
              <a:pPr>
                <a:defRPr/>
              </a:pPr>
              <a:t>41</a:t>
            </a:fld>
            <a:endParaRPr lang="es-ES_tradnl"/>
          </a:p>
        </p:txBody>
      </p:sp>
      <p:graphicFrame>
        <p:nvGraphicFramePr>
          <p:cNvPr id="5" name="Tabla 4"/>
          <p:cNvGraphicFramePr>
            <a:graphicFrameLocks noGrp="1"/>
          </p:cNvGraphicFramePr>
          <p:nvPr>
            <p:extLst>
              <p:ext uri="{D42A27DB-BD31-4B8C-83A1-F6EECF244321}">
                <p14:modId xmlns:p14="http://schemas.microsoft.com/office/powerpoint/2010/main" val="2641645927"/>
              </p:ext>
            </p:extLst>
          </p:nvPr>
        </p:nvGraphicFramePr>
        <p:xfrm>
          <a:off x="1143000" y="1540971"/>
          <a:ext cx="7086600" cy="4693920"/>
        </p:xfrm>
        <a:graphic>
          <a:graphicData uri="http://schemas.openxmlformats.org/drawingml/2006/table">
            <a:tbl>
              <a:tblPr firstRow="1" firstCol="1" bandRow="1">
                <a:tableStyleId>{5C22544A-7EE6-4342-B048-85BDC9FD1C3A}</a:tableStyleId>
              </a:tblPr>
              <a:tblGrid>
                <a:gridCol w="2362200">
                  <a:extLst>
                    <a:ext uri="{9D8B030D-6E8A-4147-A177-3AD203B41FA5}">
                      <a16:colId xmlns:a16="http://schemas.microsoft.com/office/drawing/2014/main" val="3771333243"/>
                    </a:ext>
                  </a:extLst>
                </a:gridCol>
                <a:gridCol w="2362200">
                  <a:extLst>
                    <a:ext uri="{9D8B030D-6E8A-4147-A177-3AD203B41FA5}">
                      <a16:colId xmlns:a16="http://schemas.microsoft.com/office/drawing/2014/main" val="3355467445"/>
                    </a:ext>
                  </a:extLst>
                </a:gridCol>
                <a:gridCol w="2362200">
                  <a:extLst>
                    <a:ext uri="{9D8B030D-6E8A-4147-A177-3AD203B41FA5}">
                      <a16:colId xmlns:a16="http://schemas.microsoft.com/office/drawing/2014/main" val="2523466657"/>
                    </a:ext>
                  </a:extLst>
                </a:gridCol>
              </a:tblGrid>
              <a:tr h="275784">
                <a:tc>
                  <a:txBody>
                    <a:bodyPr/>
                    <a:lstStyle/>
                    <a:p>
                      <a:pPr algn="ctr">
                        <a:spcAft>
                          <a:spcPts val="0"/>
                        </a:spcAft>
                      </a:pPr>
                      <a:r>
                        <a:rPr lang="es-ES_tradnl" sz="2800" dirty="0">
                          <a:effectLst/>
                          <a:latin typeface="+mn-lt"/>
                        </a:rPr>
                        <a:t>Tipo de Fuente Renovable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800" dirty="0">
                          <a:effectLst/>
                          <a:latin typeface="+mn-lt"/>
                        </a:rPr>
                        <a:t>Potencia Instalada (GW)</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800">
                          <a:effectLst/>
                          <a:latin typeface="+mn-lt"/>
                        </a:rPr>
                        <a:t>%</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76550415"/>
                  </a:ext>
                </a:extLst>
              </a:tr>
              <a:tr h="275784">
                <a:tc>
                  <a:txBody>
                    <a:bodyPr/>
                    <a:lstStyle/>
                    <a:p>
                      <a:pPr algn="ctr">
                        <a:spcAft>
                          <a:spcPts val="0"/>
                        </a:spcAft>
                      </a:pPr>
                      <a:r>
                        <a:rPr lang="es-ES_tradnl" sz="2800" dirty="0">
                          <a:effectLst/>
                          <a:latin typeface="+mn-lt"/>
                        </a:rPr>
                        <a:t>Hidroenergía</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800">
                          <a:effectLst/>
                          <a:latin typeface="+mn-lt"/>
                        </a:rPr>
                        <a:t>1 114</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800">
                          <a:effectLst/>
                          <a:latin typeface="+mn-lt"/>
                        </a:rPr>
                        <a:t>51</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73712085"/>
                  </a:ext>
                </a:extLst>
              </a:tr>
              <a:tr h="275784">
                <a:tc>
                  <a:txBody>
                    <a:bodyPr/>
                    <a:lstStyle/>
                    <a:p>
                      <a:pPr algn="ctr">
                        <a:spcAft>
                          <a:spcPts val="0"/>
                        </a:spcAft>
                      </a:pPr>
                      <a:r>
                        <a:rPr lang="es-ES_tradnl" sz="2800" dirty="0">
                          <a:effectLst/>
                          <a:latin typeface="+mn-lt"/>
                        </a:rPr>
                        <a:t>Eólica</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800" dirty="0">
                          <a:effectLst/>
                          <a:latin typeface="+mn-lt"/>
                        </a:rPr>
                        <a:t>539</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800">
                          <a:effectLst/>
                          <a:latin typeface="+mn-lt"/>
                        </a:rPr>
                        <a:t>24</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1826121"/>
                  </a:ext>
                </a:extLst>
              </a:tr>
              <a:tr h="275784">
                <a:tc>
                  <a:txBody>
                    <a:bodyPr/>
                    <a:lstStyle/>
                    <a:p>
                      <a:pPr algn="ctr">
                        <a:spcAft>
                          <a:spcPts val="0"/>
                        </a:spcAft>
                      </a:pPr>
                      <a:r>
                        <a:rPr lang="es-ES_tradnl" sz="2800" dirty="0">
                          <a:effectLst/>
                          <a:latin typeface="+mn-lt"/>
                        </a:rPr>
                        <a:t>Solar FV</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800" dirty="0">
                          <a:effectLst/>
                          <a:latin typeface="+mn-lt"/>
                        </a:rPr>
                        <a:t>402</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800">
                          <a:effectLst/>
                          <a:latin typeface="+mn-lt"/>
                        </a:rPr>
                        <a:t>18</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80592774"/>
                  </a:ext>
                </a:extLst>
              </a:tr>
              <a:tr h="275784">
                <a:tc>
                  <a:txBody>
                    <a:bodyPr/>
                    <a:lstStyle/>
                    <a:p>
                      <a:pPr algn="ctr">
                        <a:spcAft>
                          <a:spcPts val="0"/>
                        </a:spcAft>
                      </a:pPr>
                      <a:r>
                        <a:rPr lang="es-ES_tradnl" sz="2800">
                          <a:effectLst/>
                          <a:latin typeface="+mn-lt"/>
                        </a:rPr>
                        <a:t>Bioenergía</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800" dirty="0">
                          <a:effectLst/>
                          <a:latin typeface="+mn-lt"/>
                        </a:rPr>
                        <a:t>122</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800">
                          <a:effectLst/>
                          <a:latin typeface="+mn-lt"/>
                        </a:rPr>
                        <a:t>6</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33477643"/>
                  </a:ext>
                </a:extLst>
              </a:tr>
              <a:tr h="275784">
                <a:tc>
                  <a:txBody>
                    <a:bodyPr/>
                    <a:lstStyle/>
                    <a:p>
                      <a:pPr algn="ctr">
                        <a:spcAft>
                          <a:spcPts val="0"/>
                        </a:spcAft>
                      </a:pPr>
                      <a:r>
                        <a:rPr lang="es-ES_tradnl" sz="2800">
                          <a:effectLst/>
                          <a:latin typeface="+mn-lt"/>
                        </a:rPr>
                        <a:t>Geotérmica</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800" dirty="0">
                          <a:effectLst/>
                          <a:latin typeface="+mn-lt"/>
                        </a:rPr>
                        <a:t>12,8</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800">
                          <a:effectLst/>
                          <a:latin typeface="+mn-lt"/>
                        </a:rPr>
                        <a:t>0,52</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60674902"/>
                  </a:ext>
                </a:extLst>
              </a:tr>
              <a:tr h="275784">
                <a:tc>
                  <a:txBody>
                    <a:bodyPr/>
                    <a:lstStyle/>
                    <a:p>
                      <a:pPr algn="ctr">
                        <a:spcAft>
                          <a:spcPts val="0"/>
                        </a:spcAft>
                      </a:pPr>
                      <a:r>
                        <a:rPr lang="es-ES_tradnl" sz="2800">
                          <a:effectLst/>
                          <a:latin typeface="+mn-lt"/>
                        </a:rPr>
                        <a:t>Solar Térmica</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800" dirty="0">
                          <a:effectLst/>
                          <a:latin typeface="+mn-lt"/>
                        </a:rPr>
                        <a:t>4,9</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800" dirty="0">
                          <a:effectLst/>
                          <a:latin typeface="+mn-lt"/>
                        </a:rPr>
                        <a:t>0,22</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30128967"/>
                  </a:ext>
                </a:extLst>
              </a:tr>
              <a:tr h="275784">
                <a:tc>
                  <a:txBody>
                    <a:bodyPr/>
                    <a:lstStyle/>
                    <a:p>
                      <a:pPr algn="ctr">
                        <a:spcAft>
                          <a:spcPts val="0"/>
                        </a:spcAft>
                      </a:pPr>
                      <a:r>
                        <a:rPr lang="es-ES_tradnl" sz="2800">
                          <a:effectLst/>
                          <a:latin typeface="+mn-lt"/>
                        </a:rPr>
                        <a:t>Marina</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800" dirty="0">
                          <a:effectLst/>
                          <a:latin typeface="+mn-lt"/>
                        </a:rPr>
                        <a:t>0,5</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800" dirty="0">
                          <a:effectLst/>
                          <a:latin typeface="+mn-lt"/>
                        </a:rPr>
                        <a:t>0,02</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10250670"/>
                  </a:ext>
                </a:extLst>
              </a:tr>
              <a:tr h="275784">
                <a:tc>
                  <a:txBody>
                    <a:bodyPr/>
                    <a:lstStyle/>
                    <a:p>
                      <a:pPr algn="ctr">
                        <a:spcAft>
                          <a:spcPts val="0"/>
                        </a:spcAft>
                      </a:pPr>
                      <a:r>
                        <a:rPr lang="es-ES_tradnl" sz="2800" dirty="0">
                          <a:effectLst/>
                          <a:latin typeface="+mn-lt"/>
                        </a:rPr>
                        <a:t>Total</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800">
                          <a:effectLst/>
                          <a:latin typeface="+mn-lt"/>
                        </a:rPr>
                        <a:t>2 195,2</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800" dirty="0">
                          <a:effectLst/>
                          <a:latin typeface="+mn-lt"/>
                        </a:rPr>
                        <a:t>100</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54752438"/>
                  </a:ext>
                </a:extLst>
              </a:tr>
              <a:tr h="275784">
                <a:tc gridSpan="3">
                  <a:txBody>
                    <a:bodyPr/>
                    <a:lstStyle/>
                    <a:p>
                      <a:pPr algn="ctr">
                        <a:spcAft>
                          <a:spcPts val="0"/>
                        </a:spcAft>
                      </a:pPr>
                      <a:r>
                        <a:rPr lang="es-MX" sz="2800" dirty="0">
                          <a:effectLst/>
                          <a:latin typeface="+mn-lt"/>
                          <a:ea typeface="Times New Roman" panose="02020603050405020304" pitchFamily="18" charset="0"/>
                          <a:cs typeface="Times New Roman" panose="02020603050405020304" pitchFamily="18" charset="0"/>
                        </a:rPr>
                        <a:t>Fuente: </a:t>
                      </a:r>
                      <a:r>
                        <a:rPr lang="es-ES_tradnl" sz="2800" dirty="0">
                          <a:latin typeface="+mn-lt"/>
                        </a:rPr>
                        <a:t>(Stolik </a:t>
                      </a:r>
                      <a:r>
                        <a:rPr lang="es-ES_tradnl" sz="2800" dirty="0" err="1">
                          <a:latin typeface="+mn-lt"/>
                        </a:rPr>
                        <a:t>Novygrod</a:t>
                      </a:r>
                      <a:r>
                        <a:rPr lang="es-ES_tradnl" sz="2800" dirty="0">
                          <a:latin typeface="+mn-lt"/>
                        </a:rPr>
                        <a:t>, 2019)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tc>
                <a:tc hMerge="1">
                  <a:txBody>
                    <a:bodyPr/>
                    <a:lstStyle/>
                    <a:p>
                      <a:pPr algn="ctr">
                        <a:spcAft>
                          <a:spcPts val="0"/>
                        </a:spcAft>
                      </a:pP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spcAft>
                          <a:spcPts val="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30315169"/>
                  </a:ext>
                </a:extLst>
              </a:tr>
            </a:tbl>
          </a:graphicData>
        </a:graphic>
      </p:graphicFrame>
      <p:cxnSp>
        <p:nvCxnSpPr>
          <p:cNvPr id="7" name="Conector recto 6"/>
          <p:cNvCxnSpPr/>
          <p:nvPr/>
        </p:nvCxnSpPr>
        <p:spPr>
          <a:xfrm>
            <a:off x="609600" y="1447800"/>
            <a:ext cx="8077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1086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6200"/>
            <a:ext cx="8229600" cy="717551"/>
          </a:xfrm>
        </p:spPr>
        <p:txBody>
          <a:bodyPr>
            <a:normAutofit/>
          </a:bodyPr>
          <a:lstStyle/>
          <a:p>
            <a:r>
              <a:rPr lang="es-ES_tradnl" dirty="0">
                <a:solidFill>
                  <a:srgbClr val="002060"/>
                </a:solidFill>
              </a:rPr>
              <a:t>Aumento en potencia FRE. 2007-17 </a:t>
            </a:r>
            <a:endParaRPr lang="en-US" dirty="0">
              <a:solidFill>
                <a:srgbClr val="002060"/>
              </a:solidFill>
            </a:endParaRPr>
          </a:p>
        </p:txBody>
      </p:sp>
      <p:sp>
        <p:nvSpPr>
          <p:cNvPr id="3" name="Marcador de número de diapositiva 2"/>
          <p:cNvSpPr>
            <a:spLocks noGrp="1"/>
          </p:cNvSpPr>
          <p:nvPr>
            <p:ph type="sldNum" sz="quarter" idx="12"/>
          </p:nvPr>
        </p:nvSpPr>
        <p:spPr/>
        <p:txBody>
          <a:bodyPr/>
          <a:lstStyle/>
          <a:p>
            <a:pPr>
              <a:defRPr/>
            </a:pPr>
            <a:fld id="{B6A5750F-4748-4E76-A071-6E537FCF8A67}" type="slidenum">
              <a:rPr lang="es-ES" smtClean="0"/>
              <a:pPr>
                <a:defRPr/>
              </a:pPr>
              <a:t>42</a:t>
            </a:fld>
            <a:endParaRPr lang="es-ES"/>
          </a:p>
        </p:txBody>
      </p:sp>
      <p:graphicFrame>
        <p:nvGraphicFramePr>
          <p:cNvPr id="4" name="Tabla 3"/>
          <p:cNvGraphicFramePr>
            <a:graphicFrameLocks noGrp="1"/>
          </p:cNvGraphicFramePr>
          <p:nvPr>
            <p:extLst>
              <p:ext uri="{D42A27DB-BD31-4B8C-83A1-F6EECF244321}">
                <p14:modId xmlns:p14="http://schemas.microsoft.com/office/powerpoint/2010/main" val="1824269369"/>
              </p:ext>
            </p:extLst>
          </p:nvPr>
        </p:nvGraphicFramePr>
        <p:xfrm>
          <a:off x="845663" y="745830"/>
          <a:ext cx="7452674" cy="5252720"/>
        </p:xfrm>
        <a:graphic>
          <a:graphicData uri="http://schemas.openxmlformats.org/drawingml/2006/table">
            <a:tbl>
              <a:tblPr firstRow="1" firstCol="1" bandRow="1">
                <a:tableStyleId>{5C22544A-7EE6-4342-B048-85BDC9FD1C3A}</a:tableStyleId>
              </a:tblPr>
              <a:tblGrid>
                <a:gridCol w="4335937">
                  <a:extLst>
                    <a:ext uri="{9D8B030D-6E8A-4147-A177-3AD203B41FA5}">
                      <a16:colId xmlns:a16="http://schemas.microsoft.com/office/drawing/2014/main" val="4279078820"/>
                    </a:ext>
                  </a:extLst>
                </a:gridCol>
                <a:gridCol w="3116737">
                  <a:extLst>
                    <a:ext uri="{9D8B030D-6E8A-4147-A177-3AD203B41FA5}">
                      <a16:colId xmlns:a16="http://schemas.microsoft.com/office/drawing/2014/main" val="2489370680"/>
                    </a:ext>
                  </a:extLst>
                </a:gridCol>
              </a:tblGrid>
              <a:tr h="375920">
                <a:tc>
                  <a:txBody>
                    <a:bodyPr/>
                    <a:lstStyle/>
                    <a:p>
                      <a:pPr algn="ctr">
                        <a:spcAft>
                          <a:spcPts val="0"/>
                        </a:spcAft>
                      </a:pPr>
                      <a:r>
                        <a:rPr lang="es-ES_tradnl" sz="2400" dirty="0">
                          <a:effectLst/>
                        </a:rPr>
                        <a:t>FRE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a:effectLst/>
                        </a:rPr>
                        <a:t>Aumento en veces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05109"/>
                  </a:ext>
                </a:extLst>
              </a:tr>
              <a:tr h="375920">
                <a:tc>
                  <a:txBody>
                    <a:bodyPr/>
                    <a:lstStyle/>
                    <a:p>
                      <a:pPr algn="ctr">
                        <a:spcAft>
                          <a:spcPts val="0"/>
                        </a:spcAft>
                      </a:pPr>
                      <a:r>
                        <a:rPr lang="es-ES_tradnl" sz="2400" dirty="0">
                          <a:effectLst/>
                        </a:rPr>
                        <a:t>Solar Fotovoltaica</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a:effectLst/>
                        </a:rPr>
                        <a:t>46</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56637670"/>
                  </a:ext>
                </a:extLst>
              </a:tr>
              <a:tr h="375920">
                <a:tc>
                  <a:txBody>
                    <a:bodyPr/>
                    <a:lstStyle/>
                    <a:p>
                      <a:pPr algn="ctr">
                        <a:spcAft>
                          <a:spcPts val="0"/>
                        </a:spcAft>
                      </a:pPr>
                      <a:r>
                        <a:rPr lang="es-ES_tradnl" sz="2400" dirty="0">
                          <a:effectLst/>
                        </a:rPr>
                        <a:t>Solar termoeléctrica*</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a:effectLst/>
                        </a:rPr>
                        <a:t>10</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9061323"/>
                  </a:ext>
                </a:extLst>
              </a:tr>
              <a:tr h="375920">
                <a:tc>
                  <a:txBody>
                    <a:bodyPr/>
                    <a:lstStyle/>
                    <a:p>
                      <a:pPr algn="ctr">
                        <a:spcAft>
                          <a:spcPts val="0"/>
                        </a:spcAft>
                      </a:pPr>
                      <a:r>
                        <a:rPr lang="es-ES_tradnl" sz="2400" dirty="0">
                          <a:effectLst/>
                        </a:rPr>
                        <a:t>Eólica</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dirty="0">
                          <a:effectLst/>
                        </a:rPr>
                        <a:t>5.5</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3541490"/>
                  </a:ext>
                </a:extLst>
              </a:tr>
              <a:tr h="375920">
                <a:tc>
                  <a:txBody>
                    <a:bodyPr/>
                    <a:lstStyle/>
                    <a:p>
                      <a:pPr algn="ctr">
                        <a:spcAft>
                          <a:spcPts val="0"/>
                        </a:spcAft>
                      </a:pPr>
                      <a:r>
                        <a:rPr lang="es-ES_tradnl" sz="2400" dirty="0">
                          <a:effectLst/>
                        </a:rPr>
                        <a:t>Bagazo </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dirty="0">
                          <a:effectLst/>
                        </a:rPr>
                        <a:t>2.8</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10947586"/>
                  </a:ext>
                </a:extLst>
              </a:tr>
              <a:tr h="375920">
                <a:tc>
                  <a:txBody>
                    <a:bodyPr/>
                    <a:lstStyle/>
                    <a:p>
                      <a:pPr algn="ctr">
                        <a:spcAft>
                          <a:spcPts val="0"/>
                        </a:spcAft>
                      </a:pPr>
                      <a:r>
                        <a:rPr lang="es-ES_tradnl" sz="2400" dirty="0">
                          <a:effectLst/>
                        </a:rPr>
                        <a:t>Biogás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a:effectLst/>
                        </a:rPr>
                        <a:t>2.5</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93882242"/>
                  </a:ext>
                </a:extLst>
              </a:tr>
              <a:tr h="375920">
                <a:tc>
                  <a:txBody>
                    <a:bodyPr/>
                    <a:lstStyle/>
                    <a:p>
                      <a:pPr algn="ctr">
                        <a:spcAft>
                          <a:spcPts val="0"/>
                        </a:spcAft>
                      </a:pPr>
                      <a:r>
                        <a:rPr lang="es-ES_tradnl" sz="2400" dirty="0">
                          <a:effectLst/>
                        </a:rPr>
                        <a:t>Bioenergía</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a:effectLst/>
                        </a:rPr>
                        <a:t>2.1</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261085"/>
                  </a:ext>
                </a:extLst>
              </a:tr>
              <a:tr h="356530">
                <a:tc>
                  <a:txBody>
                    <a:bodyPr/>
                    <a:lstStyle/>
                    <a:p>
                      <a:pPr algn="ctr">
                        <a:spcAft>
                          <a:spcPts val="0"/>
                        </a:spcAft>
                      </a:pPr>
                      <a:r>
                        <a:rPr lang="es-ES_tradnl" sz="2400" dirty="0">
                          <a:effectLst/>
                        </a:rPr>
                        <a:t>Biocombustible sólido residual </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a:effectLst/>
                        </a:rPr>
                        <a:t>2</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2127392"/>
                  </a:ext>
                </a:extLst>
              </a:tr>
              <a:tr h="375920">
                <a:tc>
                  <a:txBody>
                    <a:bodyPr/>
                    <a:lstStyle/>
                    <a:p>
                      <a:pPr algn="ctr">
                        <a:spcAft>
                          <a:spcPts val="0"/>
                        </a:spcAft>
                      </a:pPr>
                      <a:r>
                        <a:rPr lang="es-ES_tradnl" sz="2400" dirty="0">
                          <a:effectLst/>
                        </a:rPr>
                        <a:t>Biocarburante líquido</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a:effectLst/>
                        </a:rPr>
                        <a:t>2</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19728353"/>
                  </a:ext>
                </a:extLst>
              </a:tr>
              <a:tr h="375920">
                <a:tc>
                  <a:txBody>
                    <a:bodyPr/>
                    <a:lstStyle/>
                    <a:p>
                      <a:pPr algn="ctr">
                        <a:spcAft>
                          <a:spcPts val="0"/>
                        </a:spcAft>
                      </a:pPr>
                      <a:r>
                        <a:rPr lang="es-ES_tradnl" sz="2400" dirty="0">
                          <a:effectLst/>
                        </a:rPr>
                        <a:t>Marina *</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a:effectLst/>
                        </a:rPr>
                        <a:t>2</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68598131"/>
                  </a:ext>
                </a:extLst>
              </a:tr>
              <a:tr h="375920">
                <a:tc>
                  <a:txBody>
                    <a:bodyPr/>
                    <a:lstStyle/>
                    <a:p>
                      <a:pPr algn="ctr">
                        <a:spcAft>
                          <a:spcPts val="0"/>
                        </a:spcAft>
                      </a:pPr>
                      <a:r>
                        <a:rPr lang="es-ES_tradnl" sz="2400" dirty="0">
                          <a:effectLst/>
                        </a:rPr>
                        <a:t>Otros </a:t>
                      </a:r>
                      <a:r>
                        <a:rPr lang="es-ES_tradnl" sz="2400" dirty="0" err="1">
                          <a:effectLst/>
                        </a:rPr>
                        <a:t>biocomb</a:t>
                      </a:r>
                      <a:r>
                        <a:rPr lang="es-ES_tradnl" sz="2400" dirty="0">
                          <a:effectLst/>
                        </a:rPr>
                        <a:t>.</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a:effectLst/>
                        </a:rPr>
                        <a:t>1.8</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7130598"/>
                  </a:ext>
                </a:extLst>
              </a:tr>
              <a:tr h="375920">
                <a:tc>
                  <a:txBody>
                    <a:bodyPr/>
                    <a:lstStyle/>
                    <a:p>
                      <a:pPr algn="ctr">
                        <a:spcAft>
                          <a:spcPts val="0"/>
                        </a:spcAft>
                      </a:pPr>
                      <a:r>
                        <a:rPr lang="es-ES_tradnl" sz="2400" dirty="0">
                          <a:effectLst/>
                        </a:rPr>
                        <a:t>Geotérmica</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a:effectLst/>
                        </a:rPr>
                        <a:t>1.4</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0370178"/>
                  </a:ext>
                </a:extLst>
              </a:tr>
              <a:tr h="375920">
                <a:tc>
                  <a:txBody>
                    <a:bodyPr/>
                    <a:lstStyle/>
                    <a:p>
                      <a:pPr algn="ctr">
                        <a:spcAft>
                          <a:spcPts val="0"/>
                        </a:spcAft>
                      </a:pPr>
                      <a:r>
                        <a:rPr lang="es-ES_tradnl" sz="2400" dirty="0">
                          <a:effectLst/>
                        </a:rPr>
                        <a:t>Hidroenergía</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a:effectLst/>
                        </a:rPr>
                        <a:t>1.3</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93202488"/>
                  </a:ext>
                </a:extLst>
              </a:tr>
              <a:tr h="375920">
                <a:tc gridSpan="2">
                  <a:txBody>
                    <a:bodyPr/>
                    <a:lstStyle/>
                    <a:p>
                      <a:pPr algn="ctr">
                        <a:spcAft>
                          <a:spcPts val="0"/>
                        </a:spcAft>
                      </a:pPr>
                      <a:r>
                        <a:rPr lang="es-ES_tradnl" sz="2400" dirty="0">
                          <a:effectLst/>
                        </a:rPr>
                        <a:t>* Sin incremento en los últimos 6 años.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650645046"/>
                  </a:ext>
                </a:extLst>
              </a:tr>
            </a:tbl>
          </a:graphicData>
        </a:graphic>
      </p:graphicFrame>
      <p:cxnSp>
        <p:nvCxnSpPr>
          <p:cNvPr id="6" name="Conector recto 5"/>
          <p:cNvCxnSpPr/>
          <p:nvPr/>
        </p:nvCxnSpPr>
        <p:spPr>
          <a:xfrm>
            <a:off x="609600" y="685800"/>
            <a:ext cx="7924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4396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0974"/>
            <a:ext cx="8229600" cy="1066800"/>
          </a:xfrm>
        </p:spPr>
        <p:txBody>
          <a:bodyPr>
            <a:normAutofit/>
          </a:bodyPr>
          <a:lstStyle/>
          <a:p>
            <a:r>
              <a:rPr lang="es-ES_tradnl" sz="3200" dirty="0"/>
              <a:t>Año 2016 la generación de electricidad mundial </a:t>
            </a:r>
            <a:br>
              <a:rPr lang="es-ES_tradnl" sz="3200" dirty="0"/>
            </a:br>
            <a:r>
              <a:rPr lang="es-ES_tradnl" sz="3200" u="sng" dirty="0"/>
              <a:t>No renovable </a:t>
            </a:r>
            <a:r>
              <a:rPr lang="es-ES_tradnl" sz="3200" dirty="0"/>
              <a:t> el </a:t>
            </a:r>
            <a:r>
              <a:rPr lang="es-ES_tradnl" sz="3200" b="1" dirty="0">
                <a:solidFill>
                  <a:srgbClr val="FF0000"/>
                </a:solidFill>
              </a:rPr>
              <a:t>75,5%  </a:t>
            </a:r>
            <a:r>
              <a:rPr lang="es-ES_tradnl" sz="3200" u="sng" dirty="0"/>
              <a:t>FRE</a:t>
            </a:r>
            <a:r>
              <a:rPr lang="es-ES_tradnl" sz="3200" dirty="0"/>
              <a:t> el </a:t>
            </a:r>
            <a:r>
              <a:rPr lang="es-ES_tradnl" sz="3200" b="1" dirty="0">
                <a:solidFill>
                  <a:srgbClr val="FF0000"/>
                </a:solidFill>
              </a:rPr>
              <a:t>24,5 %, </a:t>
            </a:r>
            <a:endParaRPr lang="en-US" sz="3200" b="1" dirty="0">
              <a:solidFill>
                <a:srgbClr val="FF0000"/>
              </a:solidFill>
            </a:endParaRPr>
          </a:p>
        </p:txBody>
      </p:sp>
      <p:sp>
        <p:nvSpPr>
          <p:cNvPr id="3" name="Marcador de número de diapositiva 2"/>
          <p:cNvSpPr>
            <a:spLocks noGrp="1"/>
          </p:cNvSpPr>
          <p:nvPr>
            <p:ph type="sldNum" sz="quarter" idx="12"/>
          </p:nvPr>
        </p:nvSpPr>
        <p:spPr/>
        <p:txBody>
          <a:bodyPr/>
          <a:lstStyle/>
          <a:p>
            <a:pPr>
              <a:defRPr/>
            </a:pPr>
            <a:fld id="{B6A5750F-4748-4E76-A071-6E537FCF8A67}" type="slidenum">
              <a:rPr lang="es-ES" smtClean="0"/>
              <a:pPr>
                <a:defRPr/>
              </a:pPr>
              <a:t>43</a:t>
            </a:fld>
            <a:endParaRPr lang="es-ES"/>
          </a:p>
        </p:txBody>
      </p:sp>
      <p:graphicFrame>
        <p:nvGraphicFramePr>
          <p:cNvPr id="4" name="Tabla 3"/>
          <p:cNvGraphicFramePr>
            <a:graphicFrameLocks noGrp="1"/>
          </p:cNvGraphicFramePr>
          <p:nvPr>
            <p:extLst>
              <p:ext uri="{D42A27DB-BD31-4B8C-83A1-F6EECF244321}">
                <p14:modId xmlns:p14="http://schemas.microsoft.com/office/powerpoint/2010/main" val="812423885"/>
              </p:ext>
            </p:extLst>
          </p:nvPr>
        </p:nvGraphicFramePr>
        <p:xfrm>
          <a:off x="800100" y="1676400"/>
          <a:ext cx="7543800" cy="3112098"/>
        </p:xfrm>
        <a:graphic>
          <a:graphicData uri="http://schemas.openxmlformats.org/drawingml/2006/table">
            <a:tbl>
              <a:tblPr firstRow="1" bandRow="1">
                <a:tableStyleId>{5C22544A-7EE6-4342-B048-85BDC9FD1C3A}</a:tableStyleId>
              </a:tblPr>
              <a:tblGrid>
                <a:gridCol w="3771900">
                  <a:extLst>
                    <a:ext uri="{9D8B030D-6E8A-4147-A177-3AD203B41FA5}">
                      <a16:colId xmlns:a16="http://schemas.microsoft.com/office/drawing/2014/main" val="596152248"/>
                    </a:ext>
                  </a:extLst>
                </a:gridCol>
                <a:gridCol w="3771900">
                  <a:extLst>
                    <a:ext uri="{9D8B030D-6E8A-4147-A177-3AD203B41FA5}">
                      <a16:colId xmlns:a16="http://schemas.microsoft.com/office/drawing/2014/main" val="3640571998"/>
                    </a:ext>
                  </a:extLst>
                </a:gridCol>
              </a:tblGrid>
              <a:tr h="370840">
                <a:tc>
                  <a:txBody>
                    <a:bodyPr/>
                    <a:lstStyle/>
                    <a:p>
                      <a:pPr algn="ctr"/>
                      <a:r>
                        <a:rPr lang="es-MX" sz="2800"/>
                        <a:t>Tipo de FRE</a:t>
                      </a:r>
                      <a:endParaRPr lang="en-US" sz="2800" dirty="0"/>
                    </a:p>
                  </a:txBody>
                  <a:tcPr/>
                </a:tc>
                <a:tc>
                  <a:txBody>
                    <a:bodyPr/>
                    <a:lstStyle/>
                    <a:p>
                      <a:pPr algn="ctr"/>
                      <a:r>
                        <a:rPr lang="es-MX" sz="2800"/>
                        <a:t>%</a:t>
                      </a:r>
                      <a:endParaRPr lang="en-US" sz="2800" dirty="0"/>
                    </a:p>
                  </a:txBody>
                  <a:tcPr/>
                </a:tc>
                <a:extLst>
                  <a:ext uri="{0D108BD9-81ED-4DB2-BD59-A6C34878D82A}">
                    <a16:rowId xmlns:a16="http://schemas.microsoft.com/office/drawing/2014/main" val="925954341"/>
                  </a:ext>
                </a:extLst>
              </a:tr>
              <a:tr h="370840">
                <a:tc>
                  <a:txBody>
                    <a:bodyPr/>
                    <a:lstStyle/>
                    <a:p>
                      <a:pPr algn="ctr"/>
                      <a:r>
                        <a:rPr lang="es-ES_tradnl" sz="2800" kern="1200">
                          <a:solidFill>
                            <a:schemeClr val="dk1"/>
                          </a:solidFill>
                          <a:effectLst/>
                          <a:latin typeface="+mn-lt"/>
                          <a:ea typeface="+mn-ea"/>
                          <a:cs typeface="+mn-cs"/>
                        </a:rPr>
                        <a:t>Hidroeléctrica</a:t>
                      </a:r>
                      <a:endParaRPr lang="en-US" sz="2800" dirty="0"/>
                    </a:p>
                  </a:txBody>
                  <a:tcPr/>
                </a:tc>
                <a:tc>
                  <a:txBody>
                    <a:bodyPr/>
                    <a:lstStyle/>
                    <a:p>
                      <a:pPr algn="ctr"/>
                      <a:r>
                        <a:rPr lang="es-ES_tradnl" sz="2800" kern="1200">
                          <a:solidFill>
                            <a:schemeClr val="dk1"/>
                          </a:solidFill>
                          <a:effectLst/>
                          <a:latin typeface="+mn-lt"/>
                          <a:ea typeface="+mn-ea"/>
                          <a:cs typeface="+mn-cs"/>
                        </a:rPr>
                        <a:t>16.6 </a:t>
                      </a:r>
                      <a:endParaRPr lang="en-US" sz="2800" dirty="0"/>
                    </a:p>
                  </a:txBody>
                  <a:tcPr/>
                </a:tc>
                <a:extLst>
                  <a:ext uri="{0D108BD9-81ED-4DB2-BD59-A6C34878D82A}">
                    <a16:rowId xmlns:a16="http://schemas.microsoft.com/office/drawing/2014/main" val="641330994"/>
                  </a:ext>
                </a:extLst>
              </a:tr>
              <a:tr h="370840">
                <a:tc>
                  <a:txBody>
                    <a:bodyPr/>
                    <a:lstStyle/>
                    <a:p>
                      <a:pPr lvl="0" algn="ctr"/>
                      <a:r>
                        <a:rPr lang="es-ES_tradnl" sz="2800" kern="1200">
                          <a:solidFill>
                            <a:schemeClr val="dk1"/>
                          </a:solidFill>
                          <a:effectLst/>
                          <a:latin typeface="+mn-lt"/>
                          <a:ea typeface="+mn-ea"/>
                          <a:cs typeface="+mn-cs"/>
                        </a:rPr>
                        <a:t>Eólica</a:t>
                      </a:r>
                      <a:endParaRPr lang="en-US" sz="2800" dirty="0"/>
                    </a:p>
                  </a:txBody>
                  <a:tcPr/>
                </a:tc>
                <a:tc>
                  <a:txBody>
                    <a:bodyPr/>
                    <a:lstStyle/>
                    <a:p>
                      <a:pPr lvl="0" algn="ctr"/>
                      <a:r>
                        <a:rPr lang="es-ES_tradnl" sz="2800" kern="1200">
                          <a:solidFill>
                            <a:schemeClr val="dk1"/>
                          </a:solidFill>
                          <a:effectLst/>
                          <a:latin typeface="+mn-lt"/>
                          <a:ea typeface="+mn-ea"/>
                          <a:cs typeface="+mn-cs"/>
                        </a:rPr>
                        <a:t>4.0 </a:t>
                      </a:r>
                      <a:endParaRPr lang="en-US" sz="2800" kern="1200" dirty="0">
                        <a:solidFill>
                          <a:schemeClr val="dk1"/>
                        </a:solidFill>
                        <a:effectLst/>
                        <a:latin typeface="+mn-lt"/>
                        <a:ea typeface="+mn-ea"/>
                        <a:cs typeface="+mn-cs"/>
                      </a:endParaRPr>
                    </a:p>
                  </a:txBody>
                  <a:tcPr/>
                </a:tc>
                <a:extLst>
                  <a:ext uri="{0D108BD9-81ED-4DB2-BD59-A6C34878D82A}">
                    <a16:rowId xmlns:a16="http://schemas.microsoft.com/office/drawing/2014/main" val="2724791034"/>
                  </a:ext>
                </a:extLst>
              </a:tr>
              <a:tr h="4755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kern="1200">
                          <a:solidFill>
                            <a:schemeClr val="dk1"/>
                          </a:solidFill>
                          <a:effectLst/>
                          <a:latin typeface="+mn-lt"/>
                          <a:ea typeface="+mn-ea"/>
                          <a:cs typeface="+mn-cs"/>
                        </a:rPr>
                        <a:t>Biocombustibles</a:t>
                      </a:r>
                      <a:endParaRPr lang="en-US"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kern="1200" dirty="0">
                          <a:solidFill>
                            <a:schemeClr val="dk1"/>
                          </a:solidFill>
                          <a:effectLst/>
                          <a:latin typeface="+mn-lt"/>
                          <a:ea typeface="+mn-ea"/>
                          <a:cs typeface="+mn-cs"/>
                        </a:rPr>
                        <a:t>2.0 </a:t>
                      </a:r>
                      <a:endParaRPr lang="en-US" sz="2800" kern="1200" dirty="0">
                        <a:solidFill>
                          <a:schemeClr val="dk1"/>
                        </a:solidFill>
                        <a:effectLst/>
                        <a:latin typeface="+mn-lt"/>
                        <a:ea typeface="+mn-ea"/>
                        <a:cs typeface="+mn-cs"/>
                      </a:endParaRPr>
                    </a:p>
                  </a:txBody>
                  <a:tcPr/>
                </a:tc>
                <a:extLst>
                  <a:ext uri="{0D108BD9-81ED-4DB2-BD59-A6C34878D82A}">
                    <a16:rowId xmlns:a16="http://schemas.microsoft.com/office/drawing/2014/main" val="4136428307"/>
                  </a:ext>
                </a:extLst>
              </a:tr>
              <a:tr h="5212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kern="1200">
                          <a:solidFill>
                            <a:schemeClr val="dk1"/>
                          </a:solidFill>
                          <a:effectLst/>
                          <a:latin typeface="+mn-lt"/>
                          <a:ea typeface="+mn-ea"/>
                          <a:cs typeface="+mn-cs"/>
                        </a:rPr>
                        <a:t>Fotovoltaica</a:t>
                      </a:r>
                      <a:endParaRPr lang="en-US"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kern="1200" dirty="0">
                          <a:solidFill>
                            <a:schemeClr val="dk1"/>
                          </a:solidFill>
                          <a:effectLst/>
                          <a:latin typeface="+mn-lt"/>
                          <a:ea typeface="+mn-ea"/>
                          <a:cs typeface="+mn-cs"/>
                        </a:rPr>
                        <a:t>1.5 </a:t>
                      </a:r>
                      <a:endParaRPr lang="en-US" sz="2800" kern="1200" dirty="0">
                        <a:solidFill>
                          <a:schemeClr val="dk1"/>
                        </a:solidFill>
                        <a:effectLst/>
                        <a:latin typeface="+mn-lt"/>
                        <a:ea typeface="+mn-ea"/>
                        <a:cs typeface="+mn-cs"/>
                      </a:endParaRPr>
                    </a:p>
                  </a:txBody>
                  <a:tcPr/>
                </a:tc>
                <a:extLst>
                  <a:ext uri="{0D108BD9-81ED-4DB2-BD59-A6C34878D82A}">
                    <a16:rowId xmlns:a16="http://schemas.microsoft.com/office/drawing/2014/main" val="1480269254"/>
                  </a:ext>
                </a:extLst>
              </a:tr>
              <a:tr h="395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kern="1200" dirty="0">
                          <a:solidFill>
                            <a:schemeClr val="dk1"/>
                          </a:solidFill>
                          <a:effectLst/>
                          <a:latin typeface="+mn-lt"/>
                          <a:ea typeface="+mn-ea"/>
                          <a:cs typeface="+mn-cs"/>
                        </a:rPr>
                        <a:t>Otras</a:t>
                      </a:r>
                      <a:endParaRPr lang="en-US"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kern="1200" dirty="0">
                          <a:solidFill>
                            <a:schemeClr val="dk1"/>
                          </a:solidFill>
                          <a:effectLst/>
                          <a:latin typeface="+mn-lt"/>
                          <a:ea typeface="+mn-ea"/>
                          <a:cs typeface="+mn-cs"/>
                        </a:rPr>
                        <a:t>0.4 </a:t>
                      </a:r>
                      <a:endParaRPr lang="en-US" sz="2800" kern="1200" dirty="0">
                        <a:solidFill>
                          <a:schemeClr val="dk1"/>
                        </a:solidFill>
                        <a:effectLst/>
                        <a:latin typeface="+mn-lt"/>
                        <a:ea typeface="+mn-ea"/>
                        <a:cs typeface="+mn-cs"/>
                      </a:endParaRPr>
                    </a:p>
                  </a:txBody>
                  <a:tcPr/>
                </a:tc>
                <a:extLst>
                  <a:ext uri="{0D108BD9-81ED-4DB2-BD59-A6C34878D82A}">
                    <a16:rowId xmlns:a16="http://schemas.microsoft.com/office/drawing/2014/main" val="3366646834"/>
                  </a:ext>
                </a:extLst>
              </a:tr>
            </a:tbl>
          </a:graphicData>
        </a:graphic>
      </p:graphicFrame>
      <p:cxnSp>
        <p:nvCxnSpPr>
          <p:cNvPr id="6" name="Conector recto 5"/>
          <p:cNvCxnSpPr/>
          <p:nvPr/>
        </p:nvCxnSpPr>
        <p:spPr>
          <a:xfrm>
            <a:off x="762000" y="1387774"/>
            <a:ext cx="7772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1075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41E2B3-15F2-49C8-98F1-ED90E6D0C5D9}"/>
              </a:ext>
            </a:extLst>
          </p:cNvPr>
          <p:cNvSpPr>
            <a:spLocks noGrp="1"/>
          </p:cNvSpPr>
          <p:nvPr>
            <p:ph type="title"/>
          </p:nvPr>
        </p:nvSpPr>
        <p:spPr/>
        <p:txBody>
          <a:bodyPr/>
          <a:lstStyle/>
          <a:p>
            <a:endParaRPr lang="es-CU"/>
          </a:p>
        </p:txBody>
      </p:sp>
      <p:sp>
        <p:nvSpPr>
          <p:cNvPr id="3" name="Marcador de número de diapositiva 2">
            <a:extLst>
              <a:ext uri="{FF2B5EF4-FFF2-40B4-BE49-F238E27FC236}">
                <a16:creationId xmlns:a16="http://schemas.microsoft.com/office/drawing/2014/main" id="{401D8839-727A-442F-A702-C109DA831A46}"/>
              </a:ext>
            </a:extLst>
          </p:cNvPr>
          <p:cNvSpPr>
            <a:spLocks noGrp="1"/>
          </p:cNvSpPr>
          <p:nvPr>
            <p:ph type="sldNum" sz="quarter" idx="12"/>
          </p:nvPr>
        </p:nvSpPr>
        <p:spPr/>
        <p:txBody>
          <a:bodyPr/>
          <a:lstStyle/>
          <a:p>
            <a:pPr>
              <a:defRPr/>
            </a:pPr>
            <a:fld id="{B6A5750F-4748-4E76-A071-6E537FCF8A67}" type="slidenum">
              <a:rPr lang="es-ES" smtClean="0"/>
              <a:pPr>
                <a:defRPr/>
              </a:pPr>
              <a:t>44</a:t>
            </a:fld>
            <a:endParaRPr lang="es-ES"/>
          </a:p>
        </p:txBody>
      </p:sp>
      <p:pic>
        <p:nvPicPr>
          <p:cNvPr id="5" name="Imagen 4">
            <a:extLst>
              <a:ext uri="{FF2B5EF4-FFF2-40B4-BE49-F238E27FC236}">
                <a16:creationId xmlns:a16="http://schemas.microsoft.com/office/drawing/2014/main" id="{A7B7C545-1215-44C4-A2E0-F384046579B0}"/>
              </a:ext>
            </a:extLst>
          </p:cNvPr>
          <p:cNvPicPr>
            <a:picLocks noChangeAspect="1"/>
          </p:cNvPicPr>
          <p:nvPr/>
        </p:nvPicPr>
        <p:blipFill>
          <a:blip r:embed="rId2"/>
          <a:stretch>
            <a:fillRect/>
          </a:stretch>
        </p:blipFill>
        <p:spPr>
          <a:xfrm>
            <a:off x="0" y="142609"/>
            <a:ext cx="9144000" cy="6572782"/>
          </a:xfrm>
          <a:prstGeom prst="rect">
            <a:avLst/>
          </a:prstGeom>
        </p:spPr>
      </p:pic>
    </p:spTree>
    <p:extLst>
      <p:ext uri="{BB962C8B-B14F-4D97-AF65-F5344CB8AC3E}">
        <p14:creationId xmlns:p14="http://schemas.microsoft.com/office/powerpoint/2010/main" val="13299880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01F4E8-3F97-43E8-A1EC-BEA7A0820EA1}"/>
              </a:ext>
            </a:extLst>
          </p:cNvPr>
          <p:cNvSpPr>
            <a:spLocks noGrp="1"/>
          </p:cNvSpPr>
          <p:nvPr>
            <p:ph type="title"/>
          </p:nvPr>
        </p:nvSpPr>
        <p:spPr/>
        <p:txBody>
          <a:bodyPr/>
          <a:lstStyle/>
          <a:p>
            <a:endParaRPr lang="es-CU"/>
          </a:p>
        </p:txBody>
      </p:sp>
      <p:sp>
        <p:nvSpPr>
          <p:cNvPr id="3" name="Marcador de número de diapositiva 2">
            <a:extLst>
              <a:ext uri="{FF2B5EF4-FFF2-40B4-BE49-F238E27FC236}">
                <a16:creationId xmlns:a16="http://schemas.microsoft.com/office/drawing/2014/main" id="{B4675771-B4AC-4917-ADFA-0E7925EA2A37}"/>
              </a:ext>
            </a:extLst>
          </p:cNvPr>
          <p:cNvSpPr>
            <a:spLocks noGrp="1"/>
          </p:cNvSpPr>
          <p:nvPr>
            <p:ph type="sldNum" sz="quarter" idx="12"/>
          </p:nvPr>
        </p:nvSpPr>
        <p:spPr/>
        <p:txBody>
          <a:bodyPr/>
          <a:lstStyle/>
          <a:p>
            <a:pPr>
              <a:defRPr/>
            </a:pPr>
            <a:fld id="{B6A5750F-4748-4E76-A071-6E537FCF8A67}" type="slidenum">
              <a:rPr lang="es-ES" smtClean="0"/>
              <a:pPr>
                <a:defRPr/>
              </a:pPr>
              <a:t>45</a:t>
            </a:fld>
            <a:endParaRPr lang="es-ES"/>
          </a:p>
        </p:txBody>
      </p:sp>
      <p:pic>
        <p:nvPicPr>
          <p:cNvPr id="5" name="Imagen 4">
            <a:extLst>
              <a:ext uri="{FF2B5EF4-FFF2-40B4-BE49-F238E27FC236}">
                <a16:creationId xmlns:a16="http://schemas.microsoft.com/office/drawing/2014/main" id="{5E60F809-D2C4-483C-A286-F13E49025D43}"/>
              </a:ext>
            </a:extLst>
          </p:cNvPr>
          <p:cNvPicPr>
            <a:picLocks noChangeAspect="1"/>
          </p:cNvPicPr>
          <p:nvPr/>
        </p:nvPicPr>
        <p:blipFill>
          <a:blip r:embed="rId2"/>
          <a:stretch>
            <a:fillRect/>
          </a:stretch>
        </p:blipFill>
        <p:spPr>
          <a:xfrm>
            <a:off x="0" y="111228"/>
            <a:ext cx="9144000" cy="6635544"/>
          </a:xfrm>
          <a:prstGeom prst="rect">
            <a:avLst/>
          </a:prstGeom>
        </p:spPr>
      </p:pic>
    </p:spTree>
    <p:extLst>
      <p:ext uri="{BB962C8B-B14F-4D97-AF65-F5344CB8AC3E}">
        <p14:creationId xmlns:p14="http://schemas.microsoft.com/office/powerpoint/2010/main" val="15820986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989D14-CC52-4F86-9176-F143E130385A}"/>
              </a:ext>
            </a:extLst>
          </p:cNvPr>
          <p:cNvSpPr>
            <a:spLocks noGrp="1"/>
          </p:cNvSpPr>
          <p:nvPr>
            <p:ph type="title"/>
          </p:nvPr>
        </p:nvSpPr>
        <p:spPr/>
        <p:txBody>
          <a:bodyPr/>
          <a:lstStyle/>
          <a:p>
            <a:endParaRPr lang="es-CU"/>
          </a:p>
        </p:txBody>
      </p:sp>
      <p:sp>
        <p:nvSpPr>
          <p:cNvPr id="3" name="Marcador de número de diapositiva 2">
            <a:extLst>
              <a:ext uri="{FF2B5EF4-FFF2-40B4-BE49-F238E27FC236}">
                <a16:creationId xmlns:a16="http://schemas.microsoft.com/office/drawing/2014/main" id="{E1F9EAAD-E291-4337-9DFD-1A9388955319}"/>
              </a:ext>
            </a:extLst>
          </p:cNvPr>
          <p:cNvSpPr>
            <a:spLocks noGrp="1"/>
          </p:cNvSpPr>
          <p:nvPr>
            <p:ph type="sldNum" sz="quarter" idx="12"/>
          </p:nvPr>
        </p:nvSpPr>
        <p:spPr/>
        <p:txBody>
          <a:bodyPr/>
          <a:lstStyle/>
          <a:p>
            <a:pPr>
              <a:defRPr/>
            </a:pPr>
            <a:fld id="{B6A5750F-4748-4E76-A071-6E537FCF8A67}" type="slidenum">
              <a:rPr lang="es-ES" smtClean="0"/>
              <a:pPr>
                <a:defRPr/>
              </a:pPr>
              <a:t>46</a:t>
            </a:fld>
            <a:endParaRPr lang="es-ES"/>
          </a:p>
        </p:txBody>
      </p:sp>
      <p:pic>
        <p:nvPicPr>
          <p:cNvPr id="5" name="Imagen 4">
            <a:extLst>
              <a:ext uri="{FF2B5EF4-FFF2-40B4-BE49-F238E27FC236}">
                <a16:creationId xmlns:a16="http://schemas.microsoft.com/office/drawing/2014/main" id="{134B06E5-9D9B-4C72-B9AC-BEE93E53B58D}"/>
              </a:ext>
            </a:extLst>
          </p:cNvPr>
          <p:cNvPicPr>
            <a:picLocks noChangeAspect="1"/>
          </p:cNvPicPr>
          <p:nvPr/>
        </p:nvPicPr>
        <p:blipFill>
          <a:blip r:embed="rId2"/>
          <a:stretch>
            <a:fillRect/>
          </a:stretch>
        </p:blipFill>
        <p:spPr>
          <a:xfrm>
            <a:off x="0" y="81870"/>
            <a:ext cx="9144000" cy="6694259"/>
          </a:xfrm>
          <a:prstGeom prst="rect">
            <a:avLst/>
          </a:prstGeom>
        </p:spPr>
      </p:pic>
    </p:spTree>
    <p:extLst>
      <p:ext uri="{BB962C8B-B14F-4D97-AF65-F5344CB8AC3E}">
        <p14:creationId xmlns:p14="http://schemas.microsoft.com/office/powerpoint/2010/main" val="12204011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31BFED-9A2E-42C5-94CF-3F209A3593EF}"/>
              </a:ext>
            </a:extLst>
          </p:cNvPr>
          <p:cNvSpPr>
            <a:spLocks noGrp="1"/>
          </p:cNvSpPr>
          <p:nvPr>
            <p:ph type="title"/>
          </p:nvPr>
        </p:nvSpPr>
        <p:spPr/>
        <p:txBody>
          <a:bodyPr/>
          <a:lstStyle/>
          <a:p>
            <a:endParaRPr lang="es-CU"/>
          </a:p>
        </p:txBody>
      </p:sp>
      <p:sp>
        <p:nvSpPr>
          <p:cNvPr id="3" name="Marcador de número de diapositiva 2">
            <a:extLst>
              <a:ext uri="{FF2B5EF4-FFF2-40B4-BE49-F238E27FC236}">
                <a16:creationId xmlns:a16="http://schemas.microsoft.com/office/drawing/2014/main" id="{6C497401-2CB7-4A6A-B675-B0BD3D27D757}"/>
              </a:ext>
            </a:extLst>
          </p:cNvPr>
          <p:cNvSpPr>
            <a:spLocks noGrp="1"/>
          </p:cNvSpPr>
          <p:nvPr>
            <p:ph type="sldNum" sz="quarter" idx="12"/>
          </p:nvPr>
        </p:nvSpPr>
        <p:spPr/>
        <p:txBody>
          <a:bodyPr/>
          <a:lstStyle/>
          <a:p>
            <a:pPr>
              <a:defRPr/>
            </a:pPr>
            <a:fld id="{B6A5750F-4748-4E76-A071-6E537FCF8A67}" type="slidenum">
              <a:rPr lang="es-ES" smtClean="0"/>
              <a:pPr>
                <a:defRPr/>
              </a:pPr>
              <a:t>47</a:t>
            </a:fld>
            <a:endParaRPr lang="es-ES"/>
          </a:p>
        </p:txBody>
      </p:sp>
      <p:pic>
        <p:nvPicPr>
          <p:cNvPr id="5" name="Imagen 4">
            <a:extLst>
              <a:ext uri="{FF2B5EF4-FFF2-40B4-BE49-F238E27FC236}">
                <a16:creationId xmlns:a16="http://schemas.microsoft.com/office/drawing/2014/main" id="{63B0EDFD-6708-4983-B015-BCFED4BFD70E}"/>
              </a:ext>
            </a:extLst>
          </p:cNvPr>
          <p:cNvPicPr>
            <a:picLocks noChangeAspect="1"/>
          </p:cNvPicPr>
          <p:nvPr/>
        </p:nvPicPr>
        <p:blipFill>
          <a:blip r:embed="rId2"/>
          <a:stretch>
            <a:fillRect/>
          </a:stretch>
        </p:blipFill>
        <p:spPr>
          <a:xfrm>
            <a:off x="19050" y="4762"/>
            <a:ext cx="9105900" cy="6848475"/>
          </a:xfrm>
          <a:prstGeom prst="rect">
            <a:avLst/>
          </a:prstGeom>
        </p:spPr>
      </p:pic>
    </p:spTree>
    <p:extLst>
      <p:ext uri="{BB962C8B-B14F-4D97-AF65-F5344CB8AC3E}">
        <p14:creationId xmlns:p14="http://schemas.microsoft.com/office/powerpoint/2010/main" val="38714533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044F9-F845-4B3B-B203-50201562836F}"/>
              </a:ext>
            </a:extLst>
          </p:cNvPr>
          <p:cNvSpPr>
            <a:spLocks noGrp="1"/>
          </p:cNvSpPr>
          <p:nvPr>
            <p:ph type="title"/>
          </p:nvPr>
        </p:nvSpPr>
        <p:spPr/>
        <p:txBody>
          <a:bodyPr/>
          <a:lstStyle/>
          <a:p>
            <a:endParaRPr lang="es-CU"/>
          </a:p>
        </p:txBody>
      </p:sp>
      <p:sp>
        <p:nvSpPr>
          <p:cNvPr id="3" name="Marcador de número de diapositiva 2">
            <a:extLst>
              <a:ext uri="{FF2B5EF4-FFF2-40B4-BE49-F238E27FC236}">
                <a16:creationId xmlns:a16="http://schemas.microsoft.com/office/drawing/2014/main" id="{DA017E59-7E93-40F8-8DDC-7FB88B3D7642}"/>
              </a:ext>
            </a:extLst>
          </p:cNvPr>
          <p:cNvSpPr>
            <a:spLocks noGrp="1"/>
          </p:cNvSpPr>
          <p:nvPr>
            <p:ph type="sldNum" sz="quarter" idx="12"/>
          </p:nvPr>
        </p:nvSpPr>
        <p:spPr/>
        <p:txBody>
          <a:bodyPr/>
          <a:lstStyle/>
          <a:p>
            <a:pPr>
              <a:defRPr/>
            </a:pPr>
            <a:fld id="{B6A5750F-4748-4E76-A071-6E537FCF8A67}" type="slidenum">
              <a:rPr lang="es-ES" smtClean="0"/>
              <a:pPr>
                <a:defRPr/>
              </a:pPr>
              <a:t>48</a:t>
            </a:fld>
            <a:endParaRPr lang="es-ES"/>
          </a:p>
        </p:txBody>
      </p:sp>
      <p:pic>
        <p:nvPicPr>
          <p:cNvPr id="5" name="Imagen 4">
            <a:extLst>
              <a:ext uri="{FF2B5EF4-FFF2-40B4-BE49-F238E27FC236}">
                <a16:creationId xmlns:a16="http://schemas.microsoft.com/office/drawing/2014/main" id="{4B551E9F-24CE-4DFB-97B6-0091109295EC}"/>
              </a:ext>
            </a:extLst>
          </p:cNvPr>
          <p:cNvPicPr>
            <a:picLocks noChangeAspect="1"/>
          </p:cNvPicPr>
          <p:nvPr/>
        </p:nvPicPr>
        <p:blipFill>
          <a:blip r:embed="rId2"/>
          <a:stretch>
            <a:fillRect/>
          </a:stretch>
        </p:blipFill>
        <p:spPr>
          <a:xfrm>
            <a:off x="0" y="104775"/>
            <a:ext cx="9144000" cy="6648450"/>
          </a:xfrm>
          <a:prstGeom prst="rect">
            <a:avLst/>
          </a:prstGeom>
        </p:spPr>
      </p:pic>
    </p:spTree>
    <p:extLst>
      <p:ext uri="{BB962C8B-B14F-4D97-AF65-F5344CB8AC3E}">
        <p14:creationId xmlns:p14="http://schemas.microsoft.com/office/powerpoint/2010/main" val="42116718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938D85-FB56-4826-BAD9-C7D754DE7BBA}"/>
              </a:ext>
            </a:extLst>
          </p:cNvPr>
          <p:cNvSpPr>
            <a:spLocks noGrp="1"/>
          </p:cNvSpPr>
          <p:nvPr>
            <p:ph type="title"/>
          </p:nvPr>
        </p:nvSpPr>
        <p:spPr/>
        <p:txBody>
          <a:bodyPr/>
          <a:lstStyle/>
          <a:p>
            <a:endParaRPr lang="es-CU"/>
          </a:p>
        </p:txBody>
      </p:sp>
      <p:sp>
        <p:nvSpPr>
          <p:cNvPr id="3" name="Marcador de número de diapositiva 2">
            <a:extLst>
              <a:ext uri="{FF2B5EF4-FFF2-40B4-BE49-F238E27FC236}">
                <a16:creationId xmlns:a16="http://schemas.microsoft.com/office/drawing/2014/main" id="{DBFC4170-D3CC-4B21-8B3E-77C371574A05}"/>
              </a:ext>
            </a:extLst>
          </p:cNvPr>
          <p:cNvSpPr>
            <a:spLocks noGrp="1"/>
          </p:cNvSpPr>
          <p:nvPr>
            <p:ph type="sldNum" sz="quarter" idx="12"/>
          </p:nvPr>
        </p:nvSpPr>
        <p:spPr/>
        <p:txBody>
          <a:bodyPr/>
          <a:lstStyle/>
          <a:p>
            <a:pPr>
              <a:defRPr/>
            </a:pPr>
            <a:fld id="{B6A5750F-4748-4E76-A071-6E537FCF8A67}" type="slidenum">
              <a:rPr lang="es-ES" smtClean="0"/>
              <a:pPr>
                <a:defRPr/>
              </a:pPr>
              <a:t>49</a:t>
            </a:fld>
            <a:endParaRPr lang="es-ES"/>
          </a:p>
        </p:txBody>
      </p:sp>
      <p:pic>
        <p:nvPicPr>
          <p:cNvPr id="5" name="Imagen 4">
            <a:extLst>
              <a:ext uri="{FF2B5EF4-FFF2-40B4-BE49-F238E27FC236}">
                <a16:creationId xmlns:a16="http://schemas.microsoft.com/office/drawing/2014/main" id="{635A46BD-1683-4BCF-B284-C27693CF54CD}"/>
              </a:ext>
            </a:extLst>
          </p:cNvPr>
          <p:cNvPicPr>
            <a:picLocks noChangeAspect="1"/>
          </p:cNvPicPr>
          <p:nvPr/>
        </p:nvPicPr>
        <p:blipFill>
          <a:blip r:embed="rId2"/>
          <a:stretch>
            <a:fillRect/>
          </a:stretch>
        </p:blipFill>
        <p:spPr>
          <a:xfrm>
            <a:off x="4762" y="42862"/>
            <a:ext cx="9134475" cy="6772275"/>
          </a:xfrm>
          <a:prstGeom prst="rect">
            <a:avLst/>
          </a:prstGeom>
        </p:spPr>
      </p:pic>
    </p:spTree>
    <p:extLst>
      <p:ext uri="{BB962C8B-B14F-4D97-AF65-F5344CB8AC3E}">
        <p14:creationId xmlns:p14="http://schemas.microsoft.com/office/powerpoint/2010/main" val="2232013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775753" y="152400"/>
            <a:ext cx="7773338" cy="1596177"/>
          </a:xfrm>
        </p:spPr>
        <p:txBody>
          <a:bodyPr/>
          <a:lstStyle/>
          <a:p>
            <a:pPr eaLnBrk="1" hangingPunct="1"/>
            <a:r>
              <a:rPr lang="es-ES" sz="4000" b="1" u="sng" dirty="0">
                <a:solidFill>
                  <a:srgbClr val="0000FF"/>
                </a:solidFill>
                <a:latin typeface="Berlin Sans FB Demi" pitchFamily="34" charset="0"/>
                <a:cs typeface="Arial" charset="0"/>
              </a:rPr>
              <a:t>El Ciclo del Carbono.</a:t>
            </a:r>
          </a:p>
        </p:txBody>
      </p:sp>
      <p:sp>
        <p:nvSpPr>
          <p:cNvPr id="5" name="4 Marcador de número de diapositiva"/>
          <p:cNvSpPr>
            <a:spLocks noGrp="1"/>
          </p:cNvSpPr>
          <p:nvPr>
            <p:ph type="sldNum" sz="quarter" idx="12"/>
          </p:nvPr>
        </p:nvSpPr>
        <p:spPr/>
        <p:txBody>
          <a:bodyPr/>
          <a:lstStyle/>
          <a:p>
            <a:pPr>
              <a:defRPr/>
            </a:pPr>
            <a:fld id="{B6A5750F-4748-4E76-A071-6E537FCF8A67}" type="slidenum">
              <a:rPr lang="es-ES" smtClean="0"/>
              <a:pPr>
                <a:defRPr/>
              </a:pPr>
              <a:t>5</a:t>
            </a:fld>
            <a:endParaRPr lang="es-ES" dirty="0"/>
          </a:p>
        </p:txBody>
      </p:sp>
      <p:pic>
        <p:nvPicPr>
          <p:cNvPr id="28675" name="Picture 2"/>
          <p:cNvPicPr>
            <a:picLocks noChangeAspect="1" noChangeArrowheads="1"/>
          </p:cNvPicPr>
          <p:nvPr/>
        </p:nvPicPr>
        <p:blipFill>
          <a:blip r:embed="rId2" cstate="print"/>
          <a:srcRect/>
          <a:stretch>
            <a:fillRect/>
          </a:stretch>
        </p:blipFill>
        <p:spPr bwMode="auto">
          <a:xfrm>
            <a:off x="0" y="1320800"/>
            <a:ext cx="9144000" cy="5053013"/>
          </a:xfrm>
          <a:prstGeom prst="rect">
            <a:avLst/>
          </a:prstGeom>
          <a:noFill/>
          <a:ln w="9525">
            <a:noFill/>
            <a:miter lim="800000"/>
            <a:headEnd/>
            <a:tailEnd/>
          </a:ln>
        </p:spPr>
      </p:pic>
      <p:sp>
        <p:nvSpPr>
          <p:cNvPr id="4" name="3 CuadroTexto"/>
          <p:cNvSpPr txBox="1"/>
          <p:nvPr/>
        </p:nvSpPr>
        <p:spPr>
          <a:xfrm>
            <a:off x="0" y="6072188"/>
            <a:ext cx="8858250" cy="369887"/>
          </a:xfrm>
          <a:prstGeom prst="rect">
            <a:avLst/>
          </a:prstGeom>
          <a:solidFill>
            <a:schemeClr val="bg2">
              <a:lumMod val="75000"/>
            </a:schemeClr>
          </a:solidFill>
        </p:spPr>
        <p:txBody>
          <a:bodyPr>
            <a:spAutoFit/>
          </a:bodyPr>
          <a:lstStyle/>
          <a:p>
            <a:pPr fontAlgn="auto">
              <a:spcBef>
                <a:spcPts val="0"/>
              </a:spcBef>
              <a:spcAft>
                <a:spcPts val="0"/>
              </a:spcAft>
              <a:defRPr/>
            </a:pPr>
            <a:endParaRPr lang="es-ES" dirty="0">
              <a:latin typeface="Arial" pitchFamily="34" charset="0"/>
            </a:endParaRPr>
          </a:p>
        </p:txBody>
      </p:sp>
      <p:sp>
        <p:nvSpPr>
          <p:cNvPr id="7" name="6 Rectángulo"/>
          <p:cNvSpPr/>
          <p:nvPr/>
        </p:nvSpPr>
        <p:spPr>
          <a:xfrm>
            <a:off x="0" y="1295400"/>
            <a:ext cx="1371600" cy="5181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B2C7D2-F91A-4A0F-96C9-309E9F56C840}"/>
              </a:ext>
            </a:extLst>
          </p:cNvPr>
          <p:cNvSpPr>
            <a:spLocks noGrp="1"/>
          </p:cNvSpPr>
          <p:nvPr>
            <p:ph type="title"/>
          </p:nvPr>
        </p:nvSpPr>
        <p:spPr/>
        <p:txBody>
          <a:bodyPr/>
          <a:lstStyle/>
          <a:p>
            <a:endParaRPr lang="es-CU"/>
          </a:p>
        </p:txBody>
      </p:sp>
      <p:sp>
        <p:nvSpPr>
          <p:cNvPr id="3" name="Marcador de número de diapositiva 2">
            <a:extLst>
              <a:ext uri="{FF2B5EF4-FFF2-40B4-BE49-F238E27FC236}">
                <a16:creationId xmlns:a16="http://schemas.microsoft.com/office/drawing/2014/main" id="{B854E8FA-29FE-4964-BE14-6F45529DEB0A}"/>
              </a:ext>
            </a:extLst>
          </p:cNvPr>
          <p:cNvSpPr>
            <a:spLocks noGrp="1"/>
          </p:cNvSpPr>
          <p:nvPr>
            <p:ph type="sldNum" sz="quarter" idx="12"/>
          </p:nvPr>
        </p:nvSpPr>
        <p:spPr/>
        <p:txBody>
          <a:bodyPr/>
          <a:lstStyle/>
          <a:p>
            <a:pPr>
              <a:defRPr/>
            </a:pPr>
            <a:fld id="{B6A5750F-4748-4E76-A071-6E537FCF8A67}" type="slidenum">
              <a:rPr lang="es-ES" smtClean="0"/>
              <a:pPr>
                <a:defRPr/>
              </a:pPr>
              <a:t>50</a:t>
            </a:fld>
            <a:endParaRPr lang="es-ES"/>
          </a:p>
        </p:txBody>
      </p:sp>
      <p:pic>
        <p:nvPicPr>
          <p:cNvPr id="5" name="Imagen 4">
            <a:extLst>
              <a:ext uri="{FF2B5EF4-FFF2-40B4-BE49-F238E27FC236}">
                <a16:creationId xmlns:a16="http://schemas.microsoft.com/office/drawing/2014/main" id="{58292C2F-DDAC-4350-840A-D8AD14ED037A}"/>
              </a:ext>
            </a:extLst>
          </p:cNvPr>
          <p:cNvPicPr>
            <a:picLocks noChangeAspect="1"/>
          </p:cNvPicPr>
          <p:nvPr/>
        </p:nvPicPr>
        <p:blipFill>
          <a:blip r:embed="rId2"/>
          <a:stretch>
            <a:fillRect/>
          </a:stretch>
        </p:blipFill>
        <p:spPr>
          <a:xfrm>
            <a:off x="14287" y="90487"/>
            <a:ext cx="9115425" cy="6677025"/>
          </a:xfrm>
          <a:prstGeom prst="rect">
            <a:avLst/>
          </a:prstGeom>
        </p:spPr>
      </p:pic>
    </p:spTree>
    <p:extLst>
      <p:ext uri="{BB962C8B-B14F-4D97-AF65-F5344CB8AC3E}">
        <p14:creationId xmlns:p14="http://schemas.microsoft.com/office/powerpoint/2010/main" val="20029332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695B5C-D5AA-4045-B554-B758D4DF7390}"/>
              </a:ext>
            </a:extLst>
          </p:cNvPr>
          <p:cNvSpPr>
            <a:spLocks noGrp="1"/>
          </p:cNvSpPr>
          <p:nvPr>
            <p:ph type="title"/>
          </p:nvPr>
        </p:nvSpPr>
        <p:spPr/>
        <p:txBody>
          <a:bodyPr/>
          <a:lstStyle/>
          <a:p>
            <a:endParaRPr lang="es-CU"/>
          </a:p>
        </p:txBody>
      </p:sp>
      <p:sp>
        <p:nvSpPr>
          <p:cNvPr id="3" name="Marcador de número de diapositiva 2">
            <a:extLst>
              <a:ext uri="{FF2B5EF4-FFF2-40B4-BE49-F238E27FC236}">
                <a16:creationId xmlns:a16="http://schemas.microsoft.com/office/drawing/2014/main" id="{0B82F1CE-6142-449E-B690-AE6B46C7E685}"/>
              </a:ext>
            </a:extLst>
          </p:cNvPr>
          <p:cNvSpPr>
            <a:spLocks noGrp="1"/>
          </p:cNvSpPr>
          <p:nvPr>
            <p:ph type="sldNum" sz="quarter" idx="12"/>
          </p:nvPr>
        </p:nvSpPr>
        <p:spPr/>
        <p:txBody>
          <a:bodyPr/>
          <a:lstStyle/>
          <a:p>
            <a:pPr>
              <a:defRPr/>
            </a:pPr>
            <a:fld id="{B6A5750F-4748-4E76-A071-6E537FCF8A67}" type="slidenum">
              <a:rPr lang="es-ES" smtClean="0"/>
              <a:pPr>
                <a:defRPr/>
              </a:pPr>
              <a:t>51</a:t>
            </a:fld>
            <a:endParaRPr lang="es-ES"/>
          </a:p>
        </p:txBody>
      </p:sp>
      <p:pic>
        <p:nvPicPr>
          <p:cNvPr id="5" name="Imagen 4">
            <a:extLst>
              <a:ext uri="{FF2B5EF4-FFF2-40B4-BE49-F238E27FC236}">
                <a16:creationId xmlns:a16="http://schemas.microsoft.com/office/drawing/2014/main" id="{02EE5BDA-7378-440C-991F-C6137CA3EFA1}"/>
              </a:ext>
            </a:extLst>
          </p:cNvPr>
          <p:cNvPicPr>
            <a:picLocks noChangeAspect="1"/>
          </p:cNvPicPr>
          <p:nvPr/>
        </p:nvPicPr>
        <p:blipFill>
          <a:blip r:embed="rId2"/>
          <a:stretch>
            <a:fillRect/>
          </a:stretch>
        </p:blipFill>
        <p:spPr>
          <a:xfrm>
            <a:off x="33337" y="90487"/>
            <a:ext cx="9077325" cy="6677025"/>
          </a:xfrm>
          <a:prstGeom prst="rect">
            <a:avLst/>
          </a:prstGeom>
        </p:spPr>
      </p:pic>
    </p:spTree>
    <p:extLst>
      <p:ext uri="{BB962C8B-B14F-4D97-AF65-F5344CB8AC3E}">
        <p14:creationId xmlns:p14="http://schemas.microsoft.com/office/powerpoint/2010/main" val="5234229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8950F93B-2936-4D32-8690-C4DACCD77AA0}" type="slidenum">
              <a:rPr lang="es-ES" smtClean="0"/>
              <a:pPr>
                <a:defRPr/>
              </a:pPr>
              <a:t>52</a:t>
            </a:fld>
            <a:endParaRPr lang="es-ES"/>
          </a:p>
        </p:txBody>
      </p:sp>
      <p:graphicFrame>
        <p:nvGraphicFramePr>
          <p:cNvPr id="3" name="Tabla 2"/>
          <p:cNvGraphicFramePr>
            <a:graphicFrameLocks noGrp="1"/>
          </p:cNvGraphicFramePr>
          <p:nvPr>
            <p:extLst>
              <p:ext uri="{D42A27DB-BD31-4B8C-83A1-F6EECF244321}">
                <p14:modId xmlns:p14="http://schemas.microsoft.com/office/powerpoint/2010/main" val="2349330969"/>
              </p:ext>
            </p:extLst>
          </p:nvPr>
        </p:nvGraphicFramePr>
        <p:xfrm>
          <a:off x="762000" y="152400"/>
          <a:ext cx="7543800" cy="6126480"/>
        </p:xfrm>
        <a:graphic>
          <a:graphicData uri="http://schemas.openxmlformats.org/drawingml/2006/table">
            <a:tbl>
              <a:tblPr firstRow="1" bandRow="1">
                <a:tableStyleId>{5C22544A-7EE6-4342-B048-85BDC9FD1C3A}</a:tableStyleId>
              </a:tblPr>
              <a:tblGrid>
                <a:gridCol w="564813">
                  <a:extLst>
                    <a:ext uri="{9D8B030D-6E8A-4147-A177-3AD203B41FA5}">
                      <a16:colId xmlns:a16="http://schemas.microsoft.com/office/drawing/2014/main" val="512972922"/>
                    </a:ext>
                  </a:extLst>
                </a:gridCol>
                <a:gridCol w="6978987">
                  <a:extLst>
                    <a:ext uri="{9D8B030D-6E8A-4147-A177-3AD203B41FA5}">
                      <a16:colId xmlns:a16="http://schemas.microsoft.com/office/drawing/2014/main" val="530326812"/>
                    </a:ext>
                  </a:extLst>
                </a:gridCol>
              </a:tblGrid>
              <a:tr h="370840">
                <a:tc gridSpan="2">
                  <a:txBody>
                    <a:bodyPr/>
                    <a:lstStyle/>
                    <a:p>
                      <a:pPr algn="ctr"/>
                      <a:r>
                        <a:rPr lang="es-MX" sz="2800" dirty="0">
                          <a:solidFill>
                            <a:srgbClr val="FFFF00"/>
                          </a:solidFill>
                        </a:rPr>
                        <a:t>Ventajas de los SSFV.</a:t>
                      </a:r>
                      <a:endParaRPr lang="en-US" sz="2800" dirty="0">
                        <a:solidFill>
                          <a:srgbClr val="FFFF00"/>
                        </a:solidFill>
                      </a:endParaRPr>
                    </a:p>
                  </a:txBody>
                  <a:tcPr/>
                </a:tc>
                <a:tc hMerge="1">
                  <a:txBody>
                    <a:bodyPr/>
                    <a:lstStyle/>
                    <a:p>
                      <a:endParaRPr lang="en-US" dirty="0"/>
                    </a:p>
                  </a:txBody>
                  <a:tcPr/>
                </a:tc>
                <a:extLst>
                  <a:ext uri="{0D108BD9-81ED-4DB2-BD59-A6C34878D82A}">
                    <a16:rowId xmlns:a16="http://schemas.microsoft.com/office/drawing/2014/main" val="2420304064"/>
                  </a:ext>
                </a:extLst>
              </a:tr>
              <a:tr h="370840">
                <a:tc>
                  <a:txBody>
                    <a:bodyPr/>
                    <a:lstStyle/>
                    <a:p>
                      <a:r>
                        <a:rPr lang="es-MX" sz="2800" u="none" dirty="0"/>
                        <a:t>1</a:t>
                      </a:r>
                      <a:endParaRPr lang="en-US" sz="280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u="none" kern="1200" dirty="0">
                          <a:solidFill>
                            <a:schemeClr val="dk1"/>
                          </a:solidFill>
                          <a:effectLst/>
                          <a:latin typeface="+mn-lt"/>
                          <a:ea typeface="+mn-ea"/>
                          <a:cs typeface="+mn-cs"/>
                        </a:rPr>
                        <a:t>El Sol está disponible en todo el mundo. </a:t>
                      </a:r>
                      <a:endParaRPr lang="en-US" sz="2800" u="none" kern="1200" dirty="0">
                        <a:solidFill>
                          <a:schemeClr val="dk1"/>
                        </a:solidFill>
                        <a:effectLst/>
                        <a:latin typeface="+mn-lt"/>
                        <a:ea typeface="+mn-ea"/>
                        <a:cs typeface="+mn-cs"/>
                      </a:endParaRPr>
                    </a:p>
                  </a:txBody>
                  <a:tcPr/>
                </a:tc>
                <a:extLst>
                  <a:ext uri="{0D108BD9-81ED-4DB2-BD59-A6C34878D82A}">
                    <a16:rowId xmlns:a16="http://schemas.microsoft.com/office/drawing/2014/main" val="2532113107"/>
                  </a:ext>
                </a:extLst>
              </a:tr>
              <a:tr h="370840">
                <a:tc>
                  <a:txBody>
                    <a:bodyPr/>
                    <a:lstStyle/>
                    <a:p>
                      <a:r>
                        <a:rPr lang="es-MX" sz="2800" u="none" dirty="0"/>
                        <a:t>2</a:t>
                      </a:r>
                      <a:endParaRPr lang="en-US" sz="2800" u="none" dirty="0"/>
                    </a:p>
                  </a:txBody>
                  <a:tcPr/>
                </a:tc>
                <a:tc>
                  <a:txBody>
                    <a:bodyPr/>
                    <a:lstStyle/>
                    <a:p>
                      <a:r>
                        <a:rPr lang="es-ES_tradnl" sz="2800" u="none" kern="1200" dirty="0">
                          <a:solidFill>
                            <a:schemeClr val="dk1"/>
                          </a:solidFill>
                          <a:effectLst/>
                          <a:latin typeface="+mn-lt"/>
                          <a:ea typeface="+mn-ea"/>
                          <a:cs typeface="+mn-cs"/>
                        </a:rPr>
                        <a:t>Silicio disponible en todo el planeta.</a:t>
                      </a:r>
                      <a:endParaRPr lang="en-US" sz="2800" u="none" dirty="0"/>
                    </a:p>
                  </a:txBody>
                  <a:tcPr/>
                </a:tc>
                <a:extLst>
                  <a:ext uri="{0D108BD9-81ED-4DB2-BD59-A6C34878D82A}">
                    <a16:rowId xmlns:a16="http://schemas.microsoft.com/office/drawing/2014/main" val="1347795244"/>
                  </a:ext>
                </a:extLst>
              </a:tr>
              <a:tr h="370840">
                <a:tc>
                  <a:txBody>
                    <a:bodyPr/>
                    <a:lstStyle/>
                    <a:p>
                      <a:r>
                        <a:rPr lang="es-MX" sz="2800" u="none" dirty="0"/>
                        <a:t>3</a:t>
                      </a:r>
                      <a:endParaRPr lang="en-US" sz="280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u="none" kern="1200" dirty="0">
                          <a:solidFill>
                            <a:schemeClr val="dk1"/>
                          </a:solidFill>
                          <a:effectLst/>
                          <a:latin typeface="+mn-lt"/>
                          <a:ea typeface="+mn-ea"/>
                          <a:cs typeface="+mn-cs"/>
                        </a:rPr>
                        <a:t>La más instantánea de las energías solares.</a:t>
                      </a:r>
                      <a:endParaRPr lang="en-US" sz="2800" u="none" kern="1200" dirty="0">
                        <a:solidFill>
                          <a:schemeClr val="dk1"/>
                        </a:solidFill>
                        <a:effectLst/>
                        <a:latin typeface="+mn-lt"/>
                        <a:ea typeface="+mn-ea"/>
                        <a:cs typeface="+mn-cs"/>
                      </a:endParaRPr>
                    </a:p>
                  </a:txBody>
                  <a:tcPr/>
                </a:tc>
                <a:extLst>
                  <a:ext uri="{0D108BD9-81ED-4DB2-BD59-A6C34878D82A}">
                    <a16:rowId xmlns:a16="http://schemas.microsoft.com/office/drawing/2014/main" val="3332796127"/>
                  </a:ext>
                </a:extLst>
              </a:tr>
              <a:tr h="370840">
                <a:tc>
                  <a:txBody>
                    <a:bodyPr/>
                    <a:lstStyle/>
                    <a:p>
                      <a:r>
                        <a:rPr lang="es-MX" sz="2800" u="none" dirty="0"/>
                        <a:t>4</a:t>
                      </a:r>
                      <a:endParaRPr lang="en-US" sz="280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u="none" kern="1200" dirty="0">
                          <a:solidFill>
                            <a:schemeClr val="dk1"/>
                          </a:solidFill>
                          <a:effectLst/>
                          <a:latin typeface="+mn-lt"/>
                          <a:ea typeface="+mn-ea"/>
                          <a:cs typeface="+mn-cs"/>
                        </a:rPr>
                        <a:t>Sin partes móviles para sistemas fijos.</a:t>
                      </a:r>
                      <a:endParaRPr lang="en-US" sz="2800" u="none" kern="1200" dirty="0">
                        <a:solidFill>
                          <a:schemeClr val="dk1"/>
                        </a:solidFill>
                        <a:effectLst/>
                        <a:latin typeface="+mn-lt"/>
                        <a:ea typeface="+mn-ea"/>
                        <a:cs typeface="+mn-cs"/>
                      </a:endParaRPr>
                    </a:p>
                  </a:txBody>
                  <a:tcPr/>
                </a:tc>
                <a:extLst>
                  <a:ext uri="{0D108BD9-81ED-4DB2-BD59-A6C34878D82A}">
                    <a16:rowId xmlns:a16="http://schemas.microsoft.com/office/drawing/2014/main" val="3586492426"/>
                  </a:ext>
                </a:extLst>
              </a:tr>
              <a:tr h="370840">
                <a:tc>
                  <a:txBody>
                    <a:bodyPr/>
                    <a:lstStyle/>
                    <a:p>
                      <a:r>
                        <a:rPr lang="es-MX" sz="2800" u="none" dirty="0"/>
                        <a:t>5</a:t>
                      </a:r>
                      <a:endParaRPr lang="en-US" sz="280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u="none" kern="1200" dirty="0">
                          <a:solidFill>
                            <a:schemeClr val="dk1"/>
                          </a:solidFill>
                          <a:effectLst/>
                          <a:latin typeface="+mn-lt"/>
                          <a:ea typeface="+mn-ea"/>
                          <a:cs typeface="+mn-cs"/>
                        </a:rPr>
                        <a:t>Aplicaciones versátiles en amplio rango de potencia.</a:t>
                      </a:r>
                      <a:endParaRPr lang="en-US" sz="2800" u="none" kern="1200" dirty="0">
                        <a:solidFill>
                          <a:schemeClr val="dk1"/>
                        </a:solidFill>
                        <a:effectLst/>
                        <a:latin typeface="+mn-lt"/>
                        <a:ea typeface="+mn-ea"/>
                        <a:cs typeface="+mn-cs"/>
                      </a:endParaRPr>
                    </a:p>
                  </a:txBody>
                  <a:tcPr/>
                </a:tc>
                <a:extLst>
                  <a:ext uri="{0D108BD9-81ED-4DB2-BD59-A6C34878D82A}">
                    <a16:rowId xmlns:a16="http://schemas.microsoft.com/office/drawing/2014/main" val="2398595831"/>
                  </a:ext>
                </a:extLst>
              </a:tr>
              <a:tr h="370840">
                <a:tc>
                  <a:txBody>
                    <a:bodyPr/>
                    <a:lstStyle/>
                    <a:p>
                      <a:r>
                        <a:rPr lang="es-MX" sz="2800" u="none" dirty="0"/>
                        <a:t>6</a:t>
                      </a:r>
                      <a:endParaRPr lang="en-US" sz="280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u="none" kern="1200" dirty="0">
                          <a:solidFill>
                            <a:schemeClr val="dk1"/>
                          </a:solidFill>
                          <a:effectLst/>
                          <a:latin typeface="+mn-lt"/>
                          <a:ea typeface="+mn-ea"/>
                          <a:cs typeface="+mn-cs"/>
                        </a:rPr>
                        <a:t>Accesibilidad y poco riesgo tecnológico.</a:t>
                      </a:r>
                      <a:endParaRPr lang="en-US" sz="2800" u="none" kern="1200" dirty="0">
                        <a:solidFill>
                          <a:schemeClr val="dk1"/>
                        </a:solidFill>
                        <a:effectLst/>
                        <a:latin typeface="+mn-lt"/>
                        <a:ea typeface="+mn-ea"/>
                        <a:cs typeface="+mn-cs"/>
                      </a:endParaRPr>
                    </a:p>
                  </a:txBody>
                  <a:tcPr/>
                </a:tc>
                <a:extLst>
                  <a:ext uri="{0D108BD9-81ED-4DB2-BD59-A6C34878D82A}">
                    <a16:rowId xmlns:a16="http://schemas.microsoft.com/office/drawing/2014/main" val="1441208181"/>
                  </a:ext>
                </a:extLst>
              </a:tr>
              <a:tr h="370840">
                <a:tc>
                  <a:txBody>
                    <a:bodyPr/>
                    <a:lstStyle/>
                    <a:p>
                      <a:r>
                        <a:rPr lang="es-MX" sz="2800" u="none" dirty="0"/>
                        <a:t>7</a:t>
                      </a:r>
                      <a:endParaRPr lang="en-US" sz="280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u="none" kern="1200" dirty="0">
                          <a:solidFill>
                            <a:schemeClr val="dk1"/>
                          </a:solidFill>
                          <a:effectLst/>
                          <a:latin typeface="+mn-lt"/>
                          <a:ea typeface="+mn-ea"/>
                          <a:cs typeface="+mn-cs"/>
                        </a:rPr>
                        <a:t>Fácil traslado y rápida instalación.</a:t>
                      </a:r>
                      <a:endParaRPr lang="en-US" sz="2800" u="none" kern="1200" dirty="0">
                        <a:solidFill>
                          <a:schemeClr val="dk1"/>
                        </a:solidFill>
                        <a:effectLst/>
                        <a:latin typeface="+mn-lt"/>
                        <a:ea typeface="+mn-ea"/>
                        <a:cs typeface="+mn-cs"/>
                      </a:endParaRPr>
                    </a:p>
                  </a:txBody>
                  <a:tcPr/>
                </a:tc>
                <a:extLst>
                  <a:ext uri="{0D108BD9-81ED-4DB2-BD59-A6C34878D82A}">
                    <a16:rowId xmlns:a16="http://schemas.microsoft.com/office/drawing/2014/main" val="3342475367"/>
                  </a:ext>
                </a:extLst>
              </a:tr>
              <a:tr h="370840">
                <a:tc>
                  <a:txBody>
                    <a:bodyPr/>
                    <a:lstStyle/>
                    <a:p>
                      <a:r>
                        <a:rPr lang="es-MX" sz="2800" u="none" dirty="0"/>
                        <a:t>8</a:t>
                      </a:r>
                      <a:endParaRPr lang="en-US" sz="280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u="none" kern="1200" dirty="0">
                          <a:solidFill>
                            <a:schemeClr val="dk1"/>
                          </a:solidFill>
                          <a:effectLst/>
                          <a:latin typeface="+mn-lt"/>
                          <a:ea typeface="+mn-ea"/>
                          <a:cs typeface="+mn-cs"/>
                        </a:rPr>
                        <a:t>Aditiva.</a:t>
                      </a:r>
                      <a:endParaRPr lang="en-US" sz="2800" u="none" kern="1200" dirty="0">
                        <a:solidFill>
                          <a:schemeClr val="dk1"/>
                        </a:solidFill>
                        <a:effectLst/>
                        <a:latin typeface="+mn-lt"/>
                        <a:ea typeface="+mn-ea"/>
                        <a:cs typeface="+mn-cs"/>
                      </a:endParaRPr>
                    </a:p>
                  </a:txBody>
                  <a:tcPr/>
                </a:tc>
                <a:extLst>
                  <a:ext uri="{0D108BD9-81ED-4DB2-BD59-A6C34878D82A}">
                    <a16:rowId xmlns:a16="http://schemas.microsoft.com/office/drawing/2014/main" val="664350634"/>
                  </a:ext>
                </a:extLst>
              </a:tr>
              <a:tr h="370840">
                <a:tc>
                  <a:txBody>
                    <a:bodyPr/>
                    <a:lstStyle/>
                    <a:p>
                      <a:r>
                        <a:rPr lang="es-MX" sz="2800" u="none" dirty="0"/>
                        <a:t>9</a:t>
                      </a:r>
                      <a:endParaRPr lang="en-US" sz="280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u="none" kern="1200" dirty="0">
                          <a:solidFill>
                            <a:schemeClr val="dk1"/>
                          </a:solidFill>
                          <a:effectLst/>
                          <a:latin typeface="+mn-lt"/>
                          <a:ea typeface="+mn-ea"/>
                          <a:cs typeface="+mn-cs"/>
                        </a:rPr>
                        <a:t>Utiliza poca agua.</a:t>
                      </a:r>
                      <a:endParaRPr lang="en-US" sz="2800" u="none" kern="1200" dirty="0">
                        <a:solidFill>
                          <a:schemeClr val="dk1"/>
                        </a:solidFill>
                        <a:effectLst/>
                        <a:latin typeface="+mn-lt"/>
                        <a:ea typeface="+mn-ea"/>
                        <a:cs typeface="+mn-cs"/>
                      </a:endParaRPr>
                    </a:p>
                  </a:txBody>
                  <a:tcPr/>
                </a:tc>
                <a:extLst>
                  <a:ext uri="{0D108BD9-81ED-4DB2-BD59-A6C34878D82A}">
                    <a16:rowId xmlns:a16="http://schemas.microsoft.com/office/drawing/2014/main" val="3186448351"/>
                  </a:ext>
                </a:extLst>
              </a:tr>
              <a:tr h="370840">
                <a:tc>
                  <a:txBody>
                    <a:bodyPr/>
                    <a:lstStyle/>
                    <a:p>
                      <a:r>
                        <a:rPr lang="es-MX" sz="2800" u="none" dirty="0"/>
                        <a:t>10</a:t>
                      </a:r>
                      <a:endParaRPr lang="en-US" sz="280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u="none" kern="1200" dirty="0">
                          <a:solidFill>
                            <a:schemeClr val="dk1"/>
                          </a:solidFill>
                          <a:effectLst/>
                          <a:latin typeface="+mn-lt"/>
                          <a:ea typeface="+mn-ea"/>
                          <a:cs typeface="+mn-cs"/>
                        </a:rPr>
                        <a:t>Benigna para el medio ambiente. (Continua)</a:t>
                      </a:r>
                      <a:endParaRPr lang="en-US" sz="2800" u="none" kern="1200" dirty="0">
                        <a:solidFill>
                          <a:schemeClr val="dk1"/>
                        </a:solidFill>
                        <a:effectLst/>
                        <a:latin typeface="+mn-lt"/>
                        <a:ea typeface="+mn-ea"/>
                        <a:cs typeface="+mn-cs"/>
                      </a:endParaRPr>
                    </a:p>
                  </a:txBody>
                  <a:tcPr/>
                </a:tc>
                <a:extLst>
                  <a:ext uri="{0D108BD9-81ED-4DB2-BD59-A6C34878D82A}">
                    <a16:rowId xmlns:a16="http://schemas.microsoft.com/office/drawing/2014/main" val="950982310"/>
                  </a:ext>
                </a:extLst>
              </a:tr>
            </a:tbl>
          </a:graphicData>
        </a:graphic>
      </p:graphicFrame>
    </p:spTree>
    <p:extLst>
      <p:ext uri="{BB962C8B-B14F-4D97-AF65-F5344CB8AC3E}">
        <p14:creationId xmlns:p14="http://schemas.microsoft.com/office/powerpoint/2010/main" val="12297289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a:defRPr/>
            </a:pPr>
            <a:fld id="{B6A5750F-4748-4E76-A071-6E537FCF8A67}" type="slidenum">
              <a:rPr lang="es-ES" smtClean="0"/>
              <a:pPr>
                <a:defRPr/>
              </a:pPr>
              <a:t>53</a:t>
            </a:fld>
            <a:endParaRPr lang="es-ES"/>
          </a:p>
        </p:txBody>
      </p:sp>
      <p:graphicFrame>
        <p:nvGraphicFramePr>
          <p:cNvPr id="6" name="Tabla 5"/>
          <p:cNvGraphicFramePr>
            <a:graphicFrameLocks noGrp="1"/>
          </p:cNvGraphicFramePr>
          <p:nvPr>
            <p:extLst>
              <p:ext uri="{D42A27DB-BD31-4B8C-83A1-F6EECF244321}">
                <p14:modId xmlns:p14="http://schemas.microsoft.com/office/powerpoint/2010/main" val="687251068"/>
              </p:ext>
            </p:extLst>
          </p:nvPr>
        </p:nvGraphicFramePr>
        <p:xfrm>
          <a:off x="838200" y="838200"/>
          <a:ext cx="7696200" cy="4480560"/>
        </p:xfrm>
        <a:graphic>
          <a:graphicData uri="http://schemas.openxmlformats.org/drawingml/2006/table">
            <a:tbl>
              <a:tblPr firstRow="1" bandRow="1">
                <a:tableStyleId>{5C22544A-7EE6-4342-B048-85BDC9FD1C3A}</a:tableStyleId>
              </a:tblPr>
              <a:tblGrid>
                <a:gridCol w="576223">
                  <a:extLst>
                    <a:ext uri="{9D8B030D-6E8A-4147-A177-3AD203B41FA5}">
                      <a16:colId xmlns:a16="http://schemas.microsoft.com/office/drawing/2014/main" val="512972922"/>
                    </a:ext>
                  </a:extLst>
                </a:gridCol>
                <a:gridCol w="7119977">
                  <a:extLst>
                    <a:ext uri="{9D8B030D-6E8A-4147-A177-3AD203B41FA5}">
                      <a16:colId xmlns:a16="http://schemas.microsoft.com/office/drawing/2014/main" val="530326812"/>
                    </a:ext>
                  </a:extLst>
                </a:gridCol>
              </a:tblGrid>
              <a:tr h="370840">
                <a:tc gridSpan="2">
                  <a:txBody>
                    <a:bodyPr/>
                    <a:lstStyle/>
                    <a:p>
                      <a:pPr algn="ctr"/>
                      <a:r>
                        <a:rPr lang="es-MX" sz="2800" dirty="0">
                          <a:solidFill>
                            <a:srgbClr val="FFFF00"/>
                          </a:solidFill>
                        </a:rPr>
                        <a:t>Ventajas de los SSFV.</a:t>
                      </a:r>
                      <a:endParaRPr lang="en-US" sz="2800" dirty="0">
                        <a:solidFill>
                          <a:srgbClr val="FFFF00"/>
                        </a:solidFill>
                      </a:endParaRPr>
                    </a:p>
                  </a:txBody>
                  <a:tcPr/>
                </a:tc>
                <a:tc hMerge="1">
                  <a:txBody>
                    <a:bodyPr/>
                    <a:lstStyle/>
                    <a:p>
                      <a:endParaRPr lang="en-US" dirty="0"/>
                    </a:p>
                  </a:txBody>
                  <a:tcPr/>
                </a:tc>
                <a:extLst>
                  <a:ext uri="{0D108BD9-81ED-4DB2-BD59-A6C34878D82A}">
                    <a16:rowId xmlns:a16="http://schemas.microsoft.com/office/drawing/2014/main" val="2420304064"/>
                  </a:ext>
                </a:extLst>
              </a:tr>
              <a:tr h="370840">
                <a:tc>
                  <a:txBody>
                    <a:bodyPr/>
                    <a:lstStyle/>
                    <a:p>
                      <a:r>
                        <a:rPr lang="es-MX" sz="2800" u="none" dirty="0"/>
                        <a:t>11</a:t>
                      </a:r>
                      <a:endParaRPr lang="en-US" sz="2800" u="none" dirty="0"/>
                    </a:p>
                  </a:txBody>
                  <a:tcPr/>
                </a:tc>
                <a:tc>
                  <a:txBody>
                    <a:bodyPr/>
                    <a:lstStyle/>
                    <a:p>
                      <a:pPr lvl="0"/>
                      <a:r>
                        <a:rPr lang="es-ES_tradnl" sz="2800" u="none" kern="1200" dirty="0">
                          <a:solidFill>
                            <a:schemeClr val="dk1"/>
                          </a:solidFill>
                          <a:effectLst/>
                          <a:latin typeface="+mn-lt"/>
                          <a:ea typeface="+mn-ea"/>
                          <a:cs typeface="+mn-cs"/>
                        </a:rPr>
                        <a:t>Costos de operación y mantenimiento más bajos.</a:t>
                      </a:r>
                      <a:endParaRPr lang="en-US" sz="2800" u="none" kern="1200" dirty="0">
                        <a:solidFill>
                          <a:schemeClr val="dk1"/>
                        </a:solidFill>
                        <a:effectLst/>
                        <a:latin typeface="+mn-lt"/>
                        <a:ea typeface="+mn-ea"/>
                        <a:cs typeface="+mn-cs"/>
                      </a:endParaRPr>
                    </a:p>
                  </a:txBody>
                  <a:tcPr/>
                </a:tc>
                <a:extLst>
                  <a:ext uri="{0D108BD9-81ED-4DB2-BD59-A6C34878D82A}">
                    <a16:rowId xmlns:a16="http://schemas.microsoft.com/office/drawing/2014/main" val="2532113107"/>
                  </a:ext>
                </a:extLst>
              </a:tr>
              <a:tr h="370840">
                <a:tc>
                  <a:txBody>
                    <a:bodyPr/>
                    <a:lstStyle/>
                    <a:p>
                      <a:r>
                        <a:rPr lang="es-MX" sz="2800" u="none" dirty="0"/>
                        <a:t>12</a:t>
                      </a:r>
                      <a:endParaRPr lang="en-US" sz="2800" u="none" dirty="0"/>
                    </a:p>
                  </a:txBody>
                  <a:tcPr/>
                </a:tc>
                <a:tc>
                  <a:txBody>
                    <a:bodyPr/>
                    <a:lstStyle/>
                    <a:p>
                      <a:pPr lvl="0"/>
                      <a:r>
                        <a:rPr lang="es-ES_tradnl" sz="2800" u="none" kern="1200" dirty="0">
                          <a:solidFill>
                            <a:schemeClr val="dk1"/>
                          </a:solidFill>
                          <a:effectLst/>
                          <a:latin typeface="+mn-lt"/>
                          <a:ea typeface="+mn-ea"/>
                          <a:cs typeface="+mn-cs"/>
                        </a:rPr>
                        <a:t>Genera energía para su almacenamiento.</a:t>
                      </a:r>
                      <a:endParaRPr lang="en-US" sz="2800" u="none" kern="1200" dirty="0">
                        <a:solidFill>
                          <a:schemeClr val="dk1"/>
                        </a:solidFill>
                        <a:effectLst/>
                        <a:latin typeface="+mn-lt"/>
                        <a:ea typeface="+mn-ea"/>
                        <a:cs typeface="+mn-cs"/>
                      </a:endParaRPr>
                    </a:p>
                  </a:txBody>
                  <a:tcPr/>
                </a:tc>
                <a:extLst>
                  <a:ext uri="{0D108BD9-81ED-4DB2-BD59-A6C34878D82A}">
                    <a16:rowId xmlns:a16="http://schemas.microsoft.com/office/drawing/2014/main" val="1347795244"/>
                  </a:ext>
                </a:extLst>
              </a:tr>
              <a:tr h="370840">
                <a:tc>
                  <a:txBody>
                    <a:bodyPr/>
                    <a:lstStyle/>
                    <a:p>
                      <a:r>
                        <a:rPr lang="es-MX" sz="2800" u="none" dirty="0"/>
                        <a:t>13</a:t>
                      </a:r>
                      <a:endParaRPr lang="en-US" sz="2800" u="none" dirty="0"/>
                    </a:p>
                  </a:txBody>
                  <a:tcPr/>
                </a:tc>
                <a:tc>
                  <a:txBody>
                    <a:bodyPr/>
                    <a:lstStyle/>
                    <a:p>
                      <a:pPr lvl="0"/>
                      <a:r>
                        <a:rPr lang="es-ES_tradnl" sz="2800" u="none" kern="1200" dirty="0">
                          <a:solidFill>
                            <a:schemeClr val="dk1"/>
                          </a:solidFill>
                          <a:effectLst/>
                          <a:latin typeface="+mn-lt"/>
                          <a:ea typeface="+mn-ea"/>
                          <a:cs typeface="+mn-cs"/>
                        </a:rPr>
                        <a:t>Se puede utilizar en corriente directa y en corriente alterna.</a:t>
                      </a:r>
                      <a:endParaRPr lang="en-US" sz="2800" u="none" kern="1200" dirty="0">
                        <a:solidFill>
                          <a:schemeClr val="dk1"/>
                        </a:solidFill>
                        <a:effectLst/>
                        <a:latin typeface="+mn-lt"/>
                        <a:ea typeface="+mn-ea"/>
                        <a:cs typeface="+mn-cs"/>
                      </a:endParaRPr>
                    </a:p>
                  </a:txBody>
                  <a:tcPr/>
                </a:tc>
                <a:extLst>
                  <a:ext uri="{0D108BD9-81ED-4DB2-BD59-A6C34878D82A}">
                    <a16:rowId xmlns:a16="http://schemas.microsoft.com/office/drawing/2014/main" val="3332796127"/>
                  </a:ext>
                </a:extLst>
              </a:tr>
              <a:tr h="370840">
                <a:tc>
                  <a:txBody>
                    <a:bodyPr/>
                    <a:lstStyle/>
                    <a:p>
                      <a:r>
                        <a:rPr lang="es-MX" sz="2800" u="none" dirty="0"/>
                        <a:t>14</a:t>
                      </a:r>
                      <a:endParaRPr lang="en-US" sz="2800" u="none" dirty="0"/>
                    </a:p>
                  </a:txBody>
                  <a:tcPr/>
                </a:tc>
                <a:tc>
                  <a:txBody>
                    <a:bodyPr/>
                    <a:lstStyle/>
                    <a:p>
                      <a:pPr lvl="0"/>
                      <a:r>
                        <a:rPr lang="es-ES_tradnl" sz="2800" u="none" kern="1200" dirty="0">
                          <a:solidFill>
                            <a:schemeClr val="dk1"/>
                          </a:solidFill>
                          <a:effectLst/>
                          <a:latin typeface="+mn-lt"/>
                          <a:ea typeface="+mn-ea"/>
                          <a:cs typeface="+mn-cs"/>
                        </a:rPr>
                        <a:t>Silenciosa.</a:t>
                      </a:r>
                      <a:endParaRPr lang="en-US" sz="2800" u="none" kern="1200" dirty="0">
                        <a:solidFill>
                          <a:schemeClr val="dk1"/>
                        </a:solidFill>
                        <a:effectLst/>
                        <a:latin typeface="+mn-lt"/>
                        <a:ea typeface="+mn-ea"/>
                        <a:cs typeface="+mn-cs"/>
                      </a:endParaRPr>
                    </a:p>
                  </a:txBody>
                  <a:tcPr/>
                </a:tc>
                <a:extLst>
                  <a:ext uri="{0D108BD9-81ED-4DB2-BD59-A6C34878D82A}">
                    <a16:rowId xmlns:a16="http://schemas.microsoft.com/office/drawing/2014/main" val="3586492426"/>
                  </a:ext>
                </a:extLst>
              </a:tr>
              <a:tr h="370840">
                <a:tc>
                  <a:txBody>
                    <a:bodyPr/>
                    <a:lstStyle/>
                    <a:p>
                      <a:r>
                        <a:rPr lang="es-MX" sz="2800" u="none" dirty="0"/>
                        <a:t>15</a:t>
                      </a:r>
                      <a:endParaRPr lang="en-US" sz="2800" u="none" dirty="0"/>
                    </a:p>
                  </a:txBody>
                  <a:tcPr/>
                </a:tc>
                <a:tc>
                  <a:txBody>
                    <a:bodyPr/>
                    <a:lstStyle/>
                    <a:p>
                      <a:pPr lvl="0"/>
                      <a:r>
                        <a:rPr lang="es-ES_tradnl" sz="2800" u="none" kern="1200" dirty="0">
                          <a:solidFill>
                            <a:schemeClr val="dk1"/>
                          </a:solidFill>
                          <a:effectLst/>
                          <a:latin typeface="+mn-lt"/>
                          <a:ea typeface="+mn-ea"/>
                          <a:cs typeface="+mn-cs"/>
                        </a:rPr>
                        <a:t>Se abarata continuamente.</a:t>
                      </a:r>
                      <a:endParaRPr lang="en-US" sz="2800" u="none" kern="1200" dirty="0">
                        <a:solidFill>
                          <a:schemeClr val="dk1"/>
                        </a:solidFill>
                        <a:effectLst/>
                        <a:latin typeface="+mn-lt"/>
                        <a:ea typeface="+mn-ea"/>
                        <a:cs typeface="+mn-cs"/>
                      </a:endParaRPr>
                    </a:p>
                  </a:txBody>
                  <a:tcPr/>
                </a:tc>
                <a:extLst>
                  <a:ext uri="{0D108BD9-81ED-4DB2-BD59-A6C34878D82A}">
                    <a16:rowId xmlns:a16="http://schemas.microsoft.com/office/drawing/2014/main" val="2398595831"/>
                  </a:ext>
                </a:extLst>
              </a:tr>
              <a:tr h="370840">
                <a:tc>
                  <a:txBody>
                    <a:bodyPr/>
                    <a:lstStyle/>
                    <a:p>
                      <a:r>
                        <a:rPr lang="es-MX" sz="2800" u="none" dirty="0"/>
                        <a:t>16</a:t>
                      </a:r>
                      <a:endParaRPr lang="en-US" sz="2800" u="none" dirty="0"/>
                    </a:p>
                  </a:txBody>
                  <a:tcPr/>
                </a:tc>
                <a:tc>
                  <a:txBody>
                    <a:bodyPr/>
                    <a:lstStyle/>
                    <a:p>
                      <a:pPr lvl="0"/>
                      <a:r>
                        <a:rPr lang="es-ES_tradnl" sz="2800" u="none" kern="1200" dirty="0">
                          <a:solidFill>
                            <a:schemeClr val="dk1"/>
                          </a:solidFill>
                          <a:effectLst/>
                          <a:latin typeface="+mn-lt"/>
                          <a:ea typeface="+mn-ea"/>
                          <a:cs typeface="+mn-cs"/>
                        </a:rPr>
                        <a:t>Promedio de radiación estable y predecible.</a:t>
                      </a:r>
                      <a:endParaRPr lang="en-US" sz="2800" u="none" kern="1200" dirty="0">
                        <a:solidFill>
                          <a:schemeClr val="dk1"/>
                        </a:solidFill>
                        <a:effectLst/>
                        <a:latin typeface="+mn-lt"/>
                        <a:ea typeface="+mn-ea"/>
                        <a:cs typeface="+mn-cs"/>
                      </a:endParaRPr>
                    </a:p>
                  </a:txBody>
                  <a:tcPr/>
                </a:tc>
                <a:extLst>
                  <a:ext uri="{0D108BD9-81ED-4DB2-BD59-A6C34878D82A}">
                    <a16:rowId xmlns:a16="http://schemas.microsoft.com/office/drawing/2014/main" val="1441208181"/>
                  </a:ext>
                </a:extLst>
              </a:tr>
            </a:tbl>
          </a:graphicData>
        </a:graphic>
      </p:graphicFrame>
    </p:spTree>
    <p:extLst>
      <p:ext uri="{BB962C8B-B14F-4D97-AF65-F5344CB8AC3E}">
        <p14:creationId xmlns:p14="http://schemas.microsoft.com/office/powerpoint/2010/main" val="33345467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8950F93B-2936-4D32-8690-C4DACCD77AA0}" type="slidenum">
              <a:rPr lang="es-ES" smtClean="0"/>
              <a:pPr>
                <a:defRPr/>
              </a:pPr>
              <a:t>54</a:t>
            </a:fld>
            <a:endParaRPr lang="es-ES"/>
          </a:p>
        </p:txBody>
      </p:sp>
      <p:graphicFrame>
        <p:nvGraphicFramePr>
          <p:cNvPr id="3" name="Tabla 2"/>
          <p:cNvGraphicFramePr>
            <a:graphicFrameLocks noGrp="1"/>
          </p:cNvGraphicFramePr>
          <p:nvPr>
            <p:extLst>
              <p:ext uri="{D42A27DB-BD31-4B8C-83A1-F6EECF244321}">
                <p14:modId xmlns:p14="http://schemas.microsoft.com/office/powerpoint/2010/main" val="3765191484"/>
              </p:ext>
            </p:extLst>
          </p:nvPr>
        </p:nvGraphicFramePr>
        <p:xfrm>
          <a:off x="762000" y="457200"/>
          <a:ext cx="7696200" cy="5608320"/>
        </p:xfrm>
        <a:graphic>
          <a:graphicData uri="http://schemas.openxmlformats.org/drawingml/2006/table">
            <a:tbl>
              <a:tblPr firstRow="1" bandRow="1">
                <a:tableStyleId>{5C22544A-7EE6-4342-B048-85BDC9FD1C3A}</a:tableStyleId>
              </a:tblPr>
              <a:tblGrid>
                <a:gridCol w="576223">
                  <a:extLst>
                    <a:ext uri="{9D8B030D-6E8A-4147-A177-3AD203B41FA5}">
                      <a16:colId xmlns:a16="http://schemas.microsoft.com/office/drawing/2014/main" val="512972922"/>
                    </a:ext>
                  </a:extLst>
                </a:gridCol>
                <a:gridCol w="7119977">
                  <a:extLst>
                    <a:ext uri="{9D8B030D-6E8A-4147-A177-3AD203B41FA5}">
                      <a16:colId xmlns:a16="http://schemas.microsoft.com/office/drawing/2014/main" val="530326812"/>
                    </a:ext>
                  </a:extLst>
                </a:gridCol>
              </a:tblGrid>
              <a:tr h="370840">
                <a:tc gridSpan="2">
                  <a:txBody>
                    <a:bodyPr/>
                    <a:lstStyle/>
                    <a:p>
                      <a:pPr algn="ctr"/>
                      <a:r>
                        <a:rPr lang="es-MX" sz="2800" dirty="0">
                          <a:solidFill>
                            <a:srgbClr val="FFFF00"/>
                          </a:solidFill>
                        </a:rPr>
                        <a:t>Desventajas de los SSFV.</a:t>
                      </a:r>
                      <a:endParaRPr lang="en-US" sz="2800" dirty="0">
                        <a:solidFill>
                          <a:srgbClr val="FFFF00"/>
                        </a:solidFill>
                      </a:endParaRPr>
                    </a:p>
                  </a:txBody>
                  <a:tcPr/>
                </a:tc>
                <a:tc hMerge="1">
                  <a:txBody>
                    <a:bodyPr/>
                    <a:lstStyle/>
                    <a:p>
                      <a:endParaRPr lang="en-US" dirty="0"/>
                    </a:p>
                  </a:txBody>
                  <a:tcPr/>
                </a:tc>
                <a:extLst>
                  <a:ext uri="{0D108BD9-81ED-4DB2-BD59-A6C34878D82A}">
                    <a16:rowId xmlns:a16="http://schemas.microsoft.com/office/drawing/2014/main" val="2420304064"/>
                  </a:ext>
                </a:extLst>
              </a:tr>
              <a:tr h="370840">
                <a:tc>
                  <a:txBody>
                    <a:bodyPr/>
                    <a:lstStyle/>
                    <a:p>
                      <a:pPr algn="ctr"/>
                      <a:r>
                        <a:rPr lang="es-MX" sz="2800" u="none" dirty="0"/>
                        <a:t>1</a:t>
                      </a:r>
                      <a:endParaRPr lang="en-US" sz="280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u="sng" kern="1200" dirty="0">
                          <a:solidFill>
                            <a:schemeClr val="tx1"/>
                          </a:solidFill>
                          <a:effectLst/>
                          <a:latin typeface="+mn-lt"/>
                          <a:ea typeface="+mn-ea"/>
                          <a:cs typeface="+mn-cs"/>
                        </a:rPr>
                        <a:t>¿Baja eficiencia?</a:t>
                      </a:r>
                      <a:endParaRPr lang="en-US" sz="2800" kern="1200" dirty="0">
                        <a:solidFill>
                          <a:schemeClr val="tx1"/>
                        </a:solidFill>
                        <a:effectLst/>
                        <a:latin typeface="+mn-lt"/>
                        <a:ea typeface="+mn-ea"/>
                        <a:cs typeface="+mn-cs"/>
                      </a:endParaRPr>
                    </a:p>
                  </a:txBody>
                  <a:tcPr/>
                </a:tc>
                <a:extLst>
                  <a:ext uri="{0D108BD9-81ED-4DB2-BD59-A6C34878D82A}">
                    <a16:rowId xmlns:a16="http://schemas.microsoft.com/office/drawing/2014/main" val="2532113107"/>
                  </a:ext>
                </a:extLst>
              </a:tr>
              <a:tr h="370840">
                <a:tc>
                  <a:txBody>
                    <a:bodyPr/>
                    <a:lstStyle/>
                    <a:p>
                      <a:pPr algn="ctr"/>
                      <a:r>
                        <a:rPr lang="es-MX" sz="2800" u="none" dirty="0"/>
                        <a:t>2</a:t>
                      </a:r>
                      <a:endParaRPr lang="en-US" sz="2800" u="none" dirty="0"/>
                    </a:p>
                  </a:txBody>
                  <a:tcPr/>
                </a:tc>
                <a:tc>
                  <a:txBody>
                    <a:bodyPr/>
                    <a:lstStyle/>
                    <a:p>
                      <a:pPr lvl="0"/>
                      <a:r>
                        <a:rPr lang="es-ES_tradnl" sz="2800" u="sng" kern="1200" dirty="0">
                          <a:solidFill>
                            <a:srgbClr val="002060"/>
                          </a:solidFill>
                          <a:effectLst/>
                          <a:latin typeface="+mn-lt"/>
                          <a:ea typeface="+mn-ea"/>
                          <a:cs typeface="+mn-cs"/>
                        </a:rPr>
                        <a:t>¿Alto costo? </a:t>
                      </a:r>
                      <a:endParaRPr lang="en-US" sz="2800" kern="1200" dirty="0">
                        <a:solidFill>
                          <a:srgbClr val="002060"/>
                        </a:solidFill>
                        <a:effectLst/>
                        <a:latin typeface="+mn-lt"/>
                        <a:ea typeface="+mn-ea"/>
                        <a:cs typeface="+mn-cs"/>
                      </a:endParaRPr>
                    </a:p>
                  </a:txBody>
                  <a:tcPr/>
                </a:tc>
                <a:extLst>
                  <a:ext uri="{0D108BD9-81ED-4DB2-BD59-A6C34878D82A}">
                    <a16:rowId xmlns:a16="http://schemas.microsoft.com/office/drawing/2014/main" val="1347795244"/>
                  </a:ext>
                </a:extLst>
              </a:tr>
              <a:tr h="370840">
                <a:tc>
                  <a:txBody>
                    <a:bodyPr/>
                    <a:lstStyle/>
                    <a:p>
                      <a:pPr algn="ctr"/>
                      <a:r>
                        <a:rPr lang="es-MX" sz="2800" u="none" dirty="0"/>
                        <a:t>3</a:t>
                      </a:r>
                      <a:endParaRPr lang="en-US" sz="2800" u="none" dirty="0"/>
                    </a:p>
                  </a:txBody>
                  <a:tcPr/>
                </a:tc>
                <a:tc>
                  <a:txBody>
                    <a:bodyPr/>
                    <a:lstStyle/>
                    <a:p>
                      <a:pPr lvl="0"/>
                      <a:r>
                        <a:rPr lang="es-ES_tradnl" sz="2800" u="sng" kern="1200" dirty="0">
                          <a:solidFill>
                            <a:srgbClr val="002060"/>
                          </a:solidFill>
                          <a:effectLst/>
                          <a:latin typeface="+mn-lt"/>
                          <a:ea typeface="+mn-ea"/>
                          <a:cs typeface="+mn-cs"/>
                        </a:rPr>
                        <a:t>Carácter intermitente.</a:t>
                      </a:r>
                      <a:endParaRPr lang="en-US" sz="2800" kern="1200" dirty="0">
                        <a:solidFill>
                          <a:srgbClr val="002060"/>
                        </a:solidFill>
                        <a:effectLst/>
                        <a:latin typeface="+mn-lt"/>
                        <a:ea typeface="+mn-ea"/>
                        <a:cs typeface="+mn-cs"/>
                      </a:endParaRPr>
                    </a:p>
                  </a:txBody>
                  <a:tcPr/>
                </a:tc>
                <a:extLst>
                  <a:ext uri="{0D108BD9-81ED-4DB2-BD59-A6C34878D82A}">
                    <a16:rowId xmlns:a16="http://schemas.microsoft.com/office/drawing/2014/main" val="3332796127"/>
                  </a:ext>
                </a:extLst>
              </a:tr>
              <a:tr h="370840">
                <a:tc>
                  <a:txBody>
                    <a:bodyPr/>
                    <a:lstStyle/>
                    <a:p>
                      <a:pPr algn="ctr"/>
                      <a:r>
                        <a:rPr lang="es-MX" sz="2800" u="none" dirty="0"/>
                        <a:t>4</a:t>
                      </a:r>
                      <a:endParaRPr lang="en-US" sz="280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u="sng" kern="1200" dirty="0">
                          <a:solidFill>
                            <a:srgbClr val="002060"/>
                          </a:solidFill>
                          <a:effectLst/>
                          <a:latin typeface="+mn-lt"/>
                          <a:ea typeface="+mn-ea"/>
                          <a:cs typeface="+mn-cs"/>
                        </a:rPr>
                        <a:t>Es subsidiada.</a:t>
                      </a:r>
                      <a:endParaRPr lang="en-US" sz="2800" kern="1200" dirty="0">
                        <a:solidFill>
                          <a:srgbClr val="002060"/>
                        </a:solidFill>
                        <a:effectLst/>
                        <a:latin typeface="+mn-lt"/>
                        <a:ea typeface="+mn-ea"/>
                        <a:cs typeface="+mn-cs"/>
                      </a:endParaRPr>
                    </a:p>
                  </a:txBody>
                  <a:tcPr/>
                </a:tc>
                <a:extLst>
                  <a:ext uri="{0D108BD9-81ED-4DB2-BD59-A6C34878D82A}">
                    <a16:rowId xmlns:a16="http://schemas.microsoft.com/office/drawing/2014/main" val="3586492426"/>
                  </a:ext>
                </a:extLst>
              </a:tr>
              <a:tr h="370840">
                <a:tc>
                  <a:txBody>
                    <a:bodyPr/>
                    <a:lstStyle/>
                    <a:p>
                      <a:pPr algn="ctr"/>
                      <a:r>
                        <a:rPr lang="es-MX" sz="2800" u="none" dirty="0"/>
                        <a:t>5</a:t>
                      </a:r>
                      <a:endParaRPr lang="en-US" sz="2800" u="none" dirty="0"/>
                    </a:p>
                  </a:txBody>
                  <a:tcPr/>
                </a:tc>
                <a:tc>
                  <a:txBody>
                    <a:bodyPr/>
                    <a:lstStyle/>
                    <a:p>
                      <a:pPr lvl="0"/>
                      <a:r>
                        <a:rPr lang="es-ES_tradnl" sz="2800" u="sng" kern="1200" dirty="0">
                          <a:solidFill>
                            <a:srgbClr val="002060"/>
                          </a:solidFill>
                          <a:effectLst/>
                          <a:latin typeface="+mn-lt"/>
                          <a:ea typeface="+mn-ea"/>
                          <a:cs typeface="+mn-cs"/>
                        </a:rPr>
                        <a:t>No es combustible para el transporte.</a:t>
                      </a:r>
                      <a:endParaRPr lang="en-US" sz="2800" kern="1200" dirty="0">
                        <a:solidFill>
                          <a:srgbClr val="002060"/>
                        </a:solidFill>
                        <a:effectLst/>
                        <a:latin typeface="+mn-lt"/>
                        <a:ea typeface="+mn-ea"/>
                        <a:cs typeface="+mn-cs"/>
                      </a:endParaRPr>
                    </a:p>
                  </a:txBody>
                  <a:tcPr/>
                </a:tc>
                <a:extLst>
                  <a:ext uri="{0D108BD9-81ED-4DB2-BD59-A6C34878D82A}">
                    <a16:rowId xmlns:a16="http://schemas.microsoft.com/office/drawing/2014/main" val="2398595831"/>
                  </a:ext>
                </a:extLst>
              </a:tr>
              <a:tr h="370840">
                <a:tc>
                  <a:txBody>
                    <a:bodyPr/>
                    <a:lstStyle/>
                    <a:p>
                      <a:pPr algn="ctr"/>
                      <a:r>
                        <a:rPr lang="es-MX" sz="2800" u="none" dirty="0"/>
                        <a:t>6</a:t>
                      </a:r>
                      <a:endParaRPr lang="en-US" sz="2800" u="none" dirty="0"/>
                    </a:p>
                  </a:txBody>
                  <a:tcPr/>
                </a:tc>
                <a:tc>
                  <a:txBody>
                    <a:bodyPr/>
                    <a:lstStyle/>
                    <a:p>
                      <a:pPr lvl="0"/>
                      <a:r>
                        <a:rPr lang="es-ES_tradnl" sz="2800" u="sng" kern="1200" dirty="0">
                          <a:solidFill>
                            <a:srgbClr val="002060"/>
                          </a:solidFill>
                          <a:effectLst/>
                          <a:latin typeface="+mn-lt"/>
                          <a:ea typeface="+mn-ea"/>
                          <a:cs typeface="+mn-cs"/>
                        </a:rPr>
                        <a:t>¿El área es un problema para la fotovoltaica?</a:t>
                      </a:r>
                      <a:r>
                        <a:rPr lang="es-ES_tradnl" sz="2800" kern="1200" dirty="0">
                          <a:solidFill>
                            <a:srgbClr val="002060"/>
                          </a:solidFill>
                          <a:effectLst/>
                          <a:latin typeface="+mn-lt"/>
                          <a:ea typeface="+mn-ea"/>
                          <a:cs typeface="+mn-cs"/>
                        </a:rPr>
                        <a:t> </a:t>
                      </a:r>
                      <a:endParaRPr lang="en-US" sz="2800" kern="1200" dirty="0">
                        <a:solidFill>
                          <a:srgbClr val="002060"/>
                        </a:solidFill>
                        <a:effectLst/>
                        <a:latin typeface="+mn-lt"/>
                        <a:ea typeface="+mn-ea"/>
                        <a:cs typeface="+mn-cs"/>
                      </a:endParaRPr>
                    </a:p>
                  </a:txBody>
                  <a:tcPr/>
                </a:tc>
                <a:extLst>
                  <a:ext uri="{0D108BD9-81ED-4DB2-BD59-A6C34878D82A}">
                    <a16:rowId xmlns:a16="http://schemas.microsoft.com/office/drawing/2014/main" val="1441208181"/>
                  </a:ext>
                </a:extLst>
              </a:tr>
              <a:tr h="370840">
                <a:tc>
                  <a:txBody>
                    <a:bodyPr/>
                    <a:lstStyle/>
                    <a:p>
                      <a:pPr algn="ctr"/>
                      <a:r>
                        <a:rPr lang="es-MX" sz="2800" u="none" dirty="0"/>
                        <a:t>7</a:t>
                      </a:r>
                      <a:endParaRPr lang="en-US" sz="2800" u="none" dirty="0"/>
                    </a:p>
                  </a:txBody>
                  <a:tcPr/>
                </a:tc>
                <a:tc>
                  <a:txBody>
                    <a:bodyPr/>
                    <a:lstStyle/>
                    <a:p>
                      <a:pPr lvl="0"/>
                      <a:r>
                        <a:rPr lang="es-ES_tradnl" sz="2800" u="sng" kern="1200" dirty="0">
                          <a:solidFill>
                            <a:srgbClr val="002060"/>
                          </a:solidFill>
                          <a:effectLst/>
                          <a:latin typeface="+mn-lt"/>
                          <a:ea typeface="+mn-ea"/>
                          <a:cs typeface="+mn-cs"/>
                        </a:rPr>
                        <a:t>¿La conexión a red fotovoltaica es de países ricos? </a:t>
                      </a:r>
                      <a:endParaRPr lang="en-US" sz="2800" kern="1200" dirty="0">
                        <a:solidFill>
                          <a:srgbClr val="002060"/>
                        </a:solidFill>
                        <a:effectLst/>
                        <a:latin typeface="+mn-lt"/>
                        <a:ea typeface="+mn-ea"/>
                        <a:cs typeface="+mn-cs"/>
                      </a:endParaRPr>
                    </a:p>
                  </a:txBody>
                  <a:tcPr/>
                </a:tc>
                <a:extLst>
                  <a:ext uri="{0D108BD9-81ED-4DB2-BD59-A6C34878D82A}">
                    <a16:rowId xmlns:a16="http://schemas.microsoft.com/office/drawing/2014/main" val="3342475367"/>
                  </a:ext>
                </a:extLst>
              </a:tr>
              <a:tr h="370840">
                <a:tc>
                  <a:txBody>
                    <a:bodyPr/>
                    <a:lstStyle/>
                    <a:p>
                      <a:pPr algn="ctr"/>
                      <a:r>
                        <a:rPr lang="es-MX" sz="2800" u="none" dirty="0"/>
                        <a:t>8</a:t>
                      </a:r>
                      <a:endParaRPr lang="en-US" sz="2800" u="none" dirty="0"/>
                    </a:p>
                  </a:txBody>
                  <a:tcPr/>
                </a:tc>
                <a:tc>
                  <a:txBody>
                    <a:bodyPr/>
                    <a:lstStyle/>
                    <a:p>
                      <a:pPr lvl="0"/>
                      <a:r>
                        <a:rPr lang="es-ES_tradnl" sz="2800" u="sng" kern="1200" dirty="0">
                          <a:solidFill>
                            <a:srgbClr val="002060"/>
                          </a:solidFill>
                          <a:effectLst/>
                          <a:latin typeface="+mn-lt"/>
                          <a:ea typeface="+mn-ea"/>
                          <a:cs typeface="+mn-cs"/>
                        </a:rPr>
                        <a:t>¿No compite con las fósiles ni la nuclear?</a:t>
                      </a:r>
                      <a:endParaRPr lang="en-US" sz="2800" kern="1200" dirty="0">
                        <a:solidFill>
                          <a:srgbClr val="002060"/>
                        </a:solidFill>
                        <a:effectLst/>
                        <a:latin typeface="+mn-lt"/>
                        <a:ea typeface="+mn-ea"/>
                        <a:cs typeface="+mn-cs"/>
                      </a:endParaRPr>
                    </a:p>
                  </a:txBody>
                  <a:tcPr/>
                </a:tc>
                <a:extLst>
                  <a:ext uri="{0D108BD9-81ED-4DB2-BD59-A6C34878D82A}">
                    <a16:rowId xmlns:a16="http://schemas.microsoft.com/office/drawing/2014/main" val="664350634"/>
                  </a:ext>
                </a:extLst>
              </a:tr>
              <a:tr h="370840">
                <a:tc>
                  <a:txBody>
                    <a:bodyPr/>
                    <a:lstStyle/>
                    <a:p>
                      <a:pPr algn="ctr"/>
                      <a:r>
                        <a:rPr lang="es-MX" sz="2800" u="none" dirty="0"/>
                        <a:t>9</a:t>
                      </a:r>
                      <a:endParaRPr lang="en-US" sz="2800" u="none" dirty="0"/>
                    </a:p>
                  </a:txBody>
                  <a:tcPr/>
                </a:tc>
                <a:tc>
                  <a:txBody>
                    <a:bodyPr/>
                    <a:lstStyle/>
                    <a:p>
                      <a:pPr lvl="0"/>
                      <a:r>
                        <a:rPr lang="es-ES_tradnl" sz="2800" u="sng" kern="1200" dirty="0">
                          <a:solidFill>
                            <a:srgbClr val="002060"/>
                          </a:solidFill>
                          <a:effectLst/>
                          <a:latin typeface="+mn-lt"/>
                          <a:ea typeface="+mn-ea"/>
                          <a:cs typeface="+mn-cs"/>
                        </a:rPr>
                        <a:t>¿Al silicio le queda poco en la fotovoltaica?</a:t>
                      </a:r>
                      <a:endParaRPr lang="en-US" sz="2800" kern="1200" dirty="0">
                        <a:solidFill>
                          <a:srgbClr val="002060"/>
                        </a:solidFill>
                        <a:effectLst/>
                        <a:latin typeface="+mn-lt"/>
                        <a:ea typeface="+mn-ea"/>
                        <a:cs typeface="+mn-cs"/>
                      </a:endParaRPr>
                    </a:p>
                  </a:txBody>
                  <a:tcPr/>
                </a:tc>
                <a:extLst>
                  <a:ext uri="{0D108BD9-81ED-4DB2-BD59-A6C34878D82A}">
                    <a16:rowId xmlns:a16="http://schemas.microsoft.com/office/drawing/2014/main" val="3186448351"/>
                  </a:ext>
                </a:extLst>
              </a:tr>
            </a:tbl>
          </a:graphicData>
        </a:graphic>
      </p:graphicFrame>
    </p:spTree>
    <p:extLst>
      <p:ext uri="{BB962C8B-B14F-4D97-AF65-F5344CB8AC3E}">
        <p14:creationId xmlns:p14="http://schemas.microsoft.com/office/powerpoint/2010/main" val="18297384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5BBD1CA-257D-4AB3-9972-146EAF25C215}"/>
              </a:ext>
            </a:extLst>
          </p:cNvPr>
          <p:cNvSpPr>
            <a:spLocks noGrp="1"/>
          </p:cNvSpPr>
          <p:nvPr>
            <p:ph type="sldNum" sz="quarter" idx="12"/>
          </p:nvPr>
        </p:nvSpPr>
        <p:spPr/>
        <p:txBody>
          <a:bodyPr/>
          <a:lstStyle/>
          <a:p>
            <a:pPr>
              <a:defRPr/>
            </a:pPr>
            <a:fld id="{8950F93B-2936-4D32-8690-C4DACCD77AA0}" type="slidenum">
              <a:rPr lang="es-ES" smtClean="0"/>
              <a:pPr>
                <a:defRPr/>
              </a:pPr>
              <a:t>55</a:t>
            </a:fld>
            <a:endParaRPr lang="es-ES"/>
          </a:p>
        </p:txBody>
      </p:sp>
      <p:pic>
        <p:nvPicPr>
          <p:cNvPr id="4" name="Imagen 3">
            <a:extLst>
              <a:ext uri="{FF2B5EF4-FFF2-40B4-BE49-F238E27FC236}">
                <a16:creationId xmlns:a16="http://schemas.microsoft.com/office/drawing/2014/main" id="{48533F6E-BED5-4A12-857A-2A20186238BD}"/>
              </a:ext>
            </a:extLst>
          </p:cNvPr>
          <p:cNvPicPr>
            <a:picLocks noChangeAspect="1"/>
          </p:cNvPicPr>
          <p:nvPr/>
        </p:nvPicPr>
        <p:blipFill>
          <a:blip r:embed="rId2"/>
          <a:stretch>
            <a:fillRect/>
          </a:stretch>
        </p:blipFill>
        <p:spPr>
          <a:xfrm>
            <a:off x="0" y="68912"/>
            <a:ext cx="9144000" cy="6720175"/>
          </a:xfrm>
          <a:prstGeom prst="rect">
            <a:avLst/>
          </a:prstGeom>
        </p:spPr>
      </p:pic>
    </p:spTree>
    <p:extLst>
      <p:ext uri="{BB962C8B-B14F-4D97-AF65-F5344CB8AC3E}">
        <p14:creationId xmlns:p14="http://schemas.microsoft.com/office/powerpoint/2010/main" val="491559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5FB3E6A-6F2C-4763-8987-7E493702BA86}"/>
              </a:ext>
            </a:extLst>
          </p:cNvPr>
          <p:cNvSpPr>
            <a:spLocks noGrp="1"/>
          </p:cNvSpPr>
          <p:nvPr>
            <p:ph type="sldNum" sz="quarter" idx="12"/>
          </p:nvPr>
        </p:nvSpPr>
        <p:spPr/>
        <p:txBody>
          <a:bodyPr/>
          <a:lstStyle/>
          <a:p>
            <a:pPr>
              <a:defRPr/>
            </a:pPr>
            <a:fld id="{8950F93B-2936-4D32-8690-C4DACCD77AA0}" type="slidenum">
              <a:rPr lang="es-ES" smtClean="0"/>
              <a:pPr>
                <a:defRPr/>
              </a:pPr>
              <a:t>56</a:t>
            </a:fld>
            <a:endParaRPr lang="es-ES"/>
          </a:p>
        </p:txBody>
      </p:sp>
      <p:pic>
        <p:nvPicPr>
          <p:cNvPr id="4" name="Imagen 3">
            <a:extLst>
              <a:ext uri="{FF2B5EF4-FFF2-40B4-BE49-F238E27FC236}">
                <a16:creationId xmlns:a16="http://schemas.microsoft.com/office/drawing/2014/main" id="{F345F76B-FBC9-48CC-AAD6-C065007F2025}"/>
              </a:ext>
            </a:extLst>
          </p:cNvPr>
          <p:cNvPicPr>
            <a:picLocks noChangeAspect="1"/>
          </p:cNvPicPr>
          <p:nvPr/>
        </p:nvPicPr>
        <p:blipFill>
          <a:blip r:embed="rId2"/>
          <a:stretch>
            <a:fillRect/>
          </a:stretch>
        </p:blipFill>
        <p:spPr>
          <a:xfrm>
            <a:off x="0" y="130696"/>
            <a:ext cx="9144000" cy="6596607"/>
          </a:xfrm>
          <a:prstGeom prst="rect">
            <a:avLst/>
          </a:prstGeom>
        </p:spPr>
      </p:pic>
    </p:spTree>
    <p:extLst>
      <p:ext uri="{BB962C8B-B14F-4D97-AF65-F5344CB8AC3E}">
        <p14:creationId xmlns:p14="http://schemas.microsoft.com/office/powerpoint/2010/main" val="24534258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5950730-7AC1-4510-8C26-E95452A4F342}"/>
              </a:ext>
            </a:extLst>
          </p:cNvPr>
          <p:cNvSpPr>
            <a:spLocks noGrp="1"/>
          </p:cNvSpPr>
          <p:nvPr>
            <p:ph type="sldNum" sz="quarter" idx="12"/>
          </p:nvPr>
        </p:nvSpPr>
        <p:spPr/>
        <p:txBody>
          <a:bodyPr/>
          <a:lstStyle/>
          <a:p>
            <a:pPr>
              <a:defRPr/>
            </a:pPr>
            <a:fld id="{8950F93B-2936-4D32-8690-C4DACCD77AA0}" type="slidenum">
              <a:rPr lang="es-ES" smtClean="0"/>
              <a:pPr>
                <a:defRPr/>
              </a:pPr>
              <a:t>57</a:t>
            </a:fld>
            <a:endParaRPr lang="es-ES"/>
          </a:p>
        </p:txBody>
      </p:sp>
      <p:pic>
        <p:nvPicPr>
          <p:cNvPr id="4" name="Imagen 3">
            <a:extLst>
              <a:ext uri="{FF2B5EF4-FFF2-40B4-BE49-F238E27FC236}">
                <a16:creationId xmlns:a16="http://schemas.microsoft.com/office/drawing/2014/main" id="{B6D9C6A8-4E55-4EC4-9C0A-D9C09E341781}"/>
              </a:ext>
            </a:extLst>
          </p:cNvPr>
          <p:cNvPicPr>
            <a:picLocks noChangeAspect="1"/>
          </p:cNvPicPr>
          <p:nvPr/>
        </p:nvPicPr>
        <p:blipFill>
          <a:blip r:embed="rId2"/>
          <a:stretch>
            <a:fillRect/>
          </a:stretch>
        </p:blipFill>
        <p:spPr>
          <a:xfrm>
            <a:off x="28575" y="114300"/>
            <a:ext cx="9086850" cy="6629400"/>
          </a:xfrm>
          <a:prstGeom prst="rect">
            <a:avLst/>
          </a:prstGeom>
        </p:spPr>
      </p:pic>
    </p:spTree>
    <p:extLst>
      <p:ext uri="{BB962C8B-B14F-4D97-AF65-F5344CB8AC3E}">
        <p14:creationId xmlns:p14="http://schemas.microsoft.com/office/powerpoint/2010/main" val="42762518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37A3D9A-637C-47ED-9B99-659DC5BE67A8}"/>
              </a:ext>
            </a:extLst>
          </p:cNvPr>
          <p:cNvSpPr>
            <a:spLocks noGrp="1"/>
          </p:cNvSpPr>
          <p:nvPr>
            <p:ph type="sldNum" sz="quarter" idx="12"/>
          </p:nvPr>
        </p:nvSpPr>
        <p:spPr/>
        <p:txBody>
          <a:bodyPr/>
          <a:lstStyle/>
          <a:p>
            <a:pPr>
              <a:defRPr/>
            </a:pPr>
            <a:fld id="{8950F93B-2936-4D32-8690-C4DACCD77AA0}" type="slidenum">
              <a:rPr lang="es-ES" smtClean="0"/>
              <a:pPr>
                <a:defRPr/>
              </a:pPr>
              <a:t>58</a:t>
            </a:fld>
            <a:endParaRPr lang="es-ES"/>
          </a:p>
        </p:txBody>
      </p:sp>
      <p:pic>
        <p:nvPicPr>
          <p:cNvPr id="4" name="Imagen 3">
            <a:extLst>
              <a:ext uri="{FF2B5EF4-FFF2-40B4-BE49-F238E27FC236}">
                <a16:creationId xmlns:a16="http://schemas.microsoft.com/office/drawing/2014/main" id="{E6B0955E-1643-42A1-B6B3-3F69750709B4}"/>
              </a:ext>
            </a:extLst>
          </p:cNvPr>
          <p:cNvPicPr>
            <a:picLocks noChangeAspect="1"/>
          </p:cNvPicPr>
          <p:nvPr/>
        </p:nvPicPr>
        <p:blipFill>
          <a:blip r:embed="rId2"/>
          <a:stretch>
            <a:fillRect/>
          </a:stretch>
        </p:blipFill>
        <p:spPr>
          <a:xfrm>
            <a:off x="0" y="100012"/>
            <a:ext cx="9144000" cy="6657975"/>
          </a:xfrm>
          <a:prstGeom prst="rect">
            <a:avLst/>
          </a:prstGeom>
        </p:spPr>
      </p:pic>
    </p:spTree>
    <p:extLst>
      <p:ext uri="{BB962C8B-B14F-4D97-AF65-F5344CB8AC3E}">
        <p14:creationId xmlns:p14="http://schemas.microsoft.com/office/powerpoint/2010/main" val="31762695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AAAE06D-8B70-44C7-ACB2-A320B4294223}"/>
              </a:ext>
            </a:extLst>
          </p:cNvPr>
          <p:cNvSpPr>
            <a:spLocks noGrp="1"/>
          </p:cNvSpPr>
          <p:nvPr>
            <p:ph type="sldNum" sz="quarter" idx="12"/>
          </p:nvPr>
        </p:nvSpPr>
        <p:spPr/>
        <p:txBody>
          <a:bodyPr/>
          <a:lstStyle/>
          <a:p>
            <a:pPr>
              <a:defRPr/>
            </a:pPr>
            <a:fld id="{8950F93B-2936-4D32-8690-C4DACCD77AA0}" type="slidenum">
              <a:rPr lang="es-ES" smtClean="0"/>
              <a:pPr>
                <a:defRPr/>
              </a:pPr>
              <a:t>59</a:t>
            </a:fld>
            <a:endParaRPr lang="es-ES"/>
          </a:p>
        </p:txBody>
      </p:sp>
      <p:pic>
        <p:nvPicPr>
          <p:cNvPr id="4" name="Imagen 3">
            <a:extLst>
              <a:ext uri="{FF2B5EF4-FFF2-40B4-BE49-F238E27FC236}">
                <a16:creationId xmlns:a16="http://schemas.microsoft.com/office/drawing/2014/main" id="{6BD1E4CD-D734-4C09-8AF9-160B2E8E3B0F}"/>
              </a:ext>
            </a:extLst>
          </p:cNvPr>
          <p:cNvPicPr>
            <a:picLocks noChangeAspect="1"/>
          </p:cNvPicPr>
          <p:nvPr/>
        </p:nvPicPr>
        <p:blipFill>
          <a:blip r:embed="rId2"/>
          <a:stretch>
            <a:fillRect/>
          </a:stretch>
        </p:blipFill>
        <p:spPr>
          <a:xfrm>
            <a:off x="0" y="114654"/>
            <a:ext cx="9144000" cy="6628691"/>
          </a:xfrm>
          <a:prstGeom prst="rect">
            <a:avLst/>
          </a:prstGeom>
        </p:spPr>
      </p:pic>
    </p:spTree>
    <p:extLst>
      <p:ext uri="{BB962C8B-B14F-4D97-AF65-F5344CB8AC3E}">
        <p14:creationId xmlns:p14="http://schemas.microsoft.com/office/powerpoint/2010/main" val="1106640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p:txBody>
          <a:bodyPr/>
          <a:lstStyle/>
          <a:p>
            <a:pPr eaLnBrk="1" hangingPunct="1"/>
            <a:r>
              <a:rPr lang="es-ES" sz="4000" b="1" u="sng" dirty="0">
                <a:solidFill>
                  <a:srgbClr val="0000FF"/>
                </a:solidFill>
                <a:latin typeface="Berlin Sans FB Demi" pitchFamily="34" charset="0"/>
                <a:cs typeface="Arial" charset="0"/>
              </a:rPr>
              <a:t>El Ciclo del Carbono.</a:t>
            </a:r>
          </a:p>
        </p:txBody>
      </p:sp>
      <p:sp>
        <p:nvSpPr>
          <p:cNvPr id="5" name="4 Marcador de número de diapositiva"/>
          <p:cNvSpPr>
            <a:spLocks noGrp="1"/>
          </p:cNvSpPr>
          <p:nvPr>
            <p:ph type="sldNum" sz="quarter" idx="12"/>
          </p:nvPr>
        </p:nvSpPr>
        <p:spPr/>
        <p:txBody>
          <a:bodyPr/>
          <a:lstStyle/>
          <a:p>
            <a:pPr>
              <a:defRPr/>
            </a:pPr>
            <a:fld id="{B6A5750F-4748-4E76-A071-6E537FCF8A67}" type="slidenum">
              <a:rPr lang="es-ES" smtClean="0"/>
              <a:pPr>
                <a:defRPr/>
              </a:pPr>
              <a:t>6</a:t>
            </a:fld>
            <a:endParaRPr lang="es-ES" dirty="0"/>
          </a:p>
        </p:txBody>
      </p:sp>
      <p:pic>
        <p:nvPicPr>
          <p:cNvPr id="28675" name="Picture 2"/>
          <p:cNvPicPr>
            <a:picLocks noChangeAspect="1" noChangeArrowheads="1"/>
          </p:cNvPicPr>
          <p:nvPr/>
        </p:nvPicPr>
        <p:blipFill>
          <a:blip r:embed="rId2" cstate="print"/>
          <a:srcRect/>
          <a:stretch>
            <a:fillRect/>
          </a:stretch>
        </p:blipFill>
        <p:spPr bwMode="auto">
          <a:xfrm>
            <a:off x="0" y="1320800"/>
            <a:ext cx="9144000" cy="5053013"/>
          </a:xfrm>
          <a:prstGeom prst="rect">
            <a:avLst/>
          </a:prstGeom>
          <a:noFill/>
          <a:ln w="9525">
            <a:noFill/>
            <a:miter lim="800000"/>
            <a:headEnd/>
            <a:tailEnd/>
          </a:ln>
        </p:spPr>
      </p:pic>
      <p:sp>
        <p:nvSpPr>
          <p:cNvPr id="4" name="3 CuadroTexto"/>
          <p:cNvSpPr txBox="1"/>
          <p:nvPr/>
        </p:nvSpPr>
        <p:spPr>
          <a:xfrm>
            <a:off x="0" y="6072188"/>
            <a:ext cx="8858250" cy="369887"/>
          </a:xfrm>
          <a:prstGeom prst="rect">
            <a:avLst/>
          </a:prstGeom>
          <a:solidFill>
            <a:schemeClr val="bg2">
              <a:lumMod val="75000"/>
            </a:schemeClr>
          </a:solidFill>
        </p:spPr>
        <p:txBody>
          <a:bodyPr>
            <a:spAutoFit/>
          </a:bodyPr>
          <a:lstStyle/>
          <a:p>
            <a:pPr fontAlgn="auto">
              <a:spcBef>
                <a:spcPts val="0"/>
              </a:spcBef>
              <a:spcAft>
                <a:spcPts val="0"/>
              </a:spcAft>
              <a:defRPr/>
            </a:pPr>
            <a:endParaRPr lang="es-ES" dirty="0">
              <a:latin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40FC987-A780-48C3-80B5-D239330B9C3A}"/>
              </a:ext>
            </a:extLst>
          </p:cNvPr>
          <p:cNvSpPr>
            <a:spLocks noGrp="1"/>
          </p:cNvSpPr>
          <p:nvPr>
            <p:ph type="sldNum" sz="quarter" idx="12"/>
          </p:nvPr>
        </p:nvSpPr>
        <p:spPr/>
        <p:txBody>
          <a:bodyPr/>
          <a:lstStyle/>
          <a:p>
            <a:pPr>
              <a:defRPr/>
            </a:pPr>
            <a:fld id="{8950F93B-2936-4D32-8690-C4DACCD77AA0}" type="slidenum">
              <a:rPr lang="es-ES" smtClean="0"/>
              <a:pPr>
                <a:defRPr/>
              </a:pPr>
              <a:t>60</a:t>
            </a:fld>
            <a:endParaRPr lang="es-ES"/>
          </a:p>
        </p:txBody>
      </p:sp>
      <p:pic>
        <p:nvPicPr>
          <p:cNvPr id="4" name="Imagen 3">
            <a:extLst>
              <a:ext uri="{FF2B5EF4-FFF2-40B4-BE49-F238E27FC236}">
                <a16:creationId xmlns:a16="http://schemas.microsoft.com/office/drawing/2014/main" id="{246CBADE-BBC5-4109-911F-45D09F7FCFF0}"/>
              </a:ext>
            </a:extLst>
          </p:cNvPr>
          <p:cNvPicPr>
            <a:picLocks noChangeAspect="1"/>
          </p:cNvPicPr>
          <p:nvPr/>
        </p:nvPicPr>
        <p:blipFill>
          <a:blip r:embed="rId2"/>
          <a:stretch>
            <a:fillRect/>
          </a:stretch>
        </p:blipFill>
        <p:spPr>
          <a:xfrm>
            <a:off x="23812" y="114300"/>
            <a:ext cx="9096375" cy="6629400"/>
          </a:xfrm>
          <a:prstGeom prst="rect">
            <a:avLst/>
          </a:prstGeom>
        </p:spPr>
      </p:pic>
    </p:spTree>
    <p:extLst>
      <p:ext uri="{BB962C8B-B14F-4D97-AF65-F5344CB8AC3E}">
        <p14:creationId xmlns:p14="http://schemas.microsoft.com/office/powerpoint/2010/main" val="13507341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8DA5BDB-6FF2-41D6-87B1-C43392592300}"/>
              </a:ext>
            </a:extLst>
          </p:cNvPr>
          <p:cNvSpPr>
            <a:spLocks noGrp="1"/>
          </p:cNvSpPr>
          <p:nvPr>
            <p:ph type="sldNum" sz="quarter" idx="12"/>
          </p:nvPr>
        </p:nvSpPr>
        <p:spPr/>
        <p:txBody>
          <a:bodyPr/>
          <a:lstStyle/>
          <a:p>
            <a:pPr>
              <a:defRPr/>
            </a:pPr>
            <a:fld id="{8950F93B-2936-4D32-8690-C4DACCD77AA0}" type="slidenum">
              <a:rPr lang="es-ES" smtClean="0"/>
              <a:pPr>
                <a:defRPr/>
              </a:pPr>
              <a:t>61</a:t>
            </a:fld>
            <a:endParaRPr lang="es-ES"/>
          </a:p>
        </p:txBody>
      </p:sp>
      <p:pic>
        <p:nvPicPr>
          <p:cNvPr id="4" name="Imagen 3">
            <a:extLst>
              <a:ext uri="{FF2B5EF4-FFF2-40B4-BE49-F238E27FC236}">
                <a16:creationId xmlns:a16="http://schemas.microsoft.com/office/drawing/2014/main" id="{00290007-2CD9-45AC-9E4A-431E78C17843}"/>
              </a:ext>
            </a:extLst>
          </p:cNvPr>
          <p:cNvPicPr>
            <a:picLocks noChangeAspect="1"/>
          </p:cNvPicPr>
          <p:nvPr/>
        </p:nvPicPr>
        <p:blipFill>
          <a:blip r:embed="rId2"/>
          <a:stretch>
            <a:fillRect/>
          </a:stretch>
        </p:blipFill>
        <p:spPr>
          <a:xfrm>
            <a:off x="4762" y="95250"/>
            <a:ext cx="9134475" cy="6667500"/>
          </a:xfrm>
          <a:prstGeom prst="rect">
            <a:avLst/>
          </a:prstGeom>
        </p:spPr>
      </p:pic>
    </p:spTree>
    <p:extLst>
      <p:ext uri="{BB962C8B-B14F-4D97-AF65-F5344CB8AC3E}">
        <p14:creationId xmlns:p14="http://schemas.microsoft.com/office/powerpoint/2010/main" val="15011086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9A5242E-E45D-4768-86D3-279F9D7C211C}"/>
              </a:ext>
            </a:extLst>
          </p:cNvPr>
          <p:cNvSpPr>
            <a:spLocks noGrp="1"/>
          </p:cNvSpPr>
          <p:nvPr>
            <p:ph type="sldNum" sz="quarter" idx="12"/>
          </p:nvPr>
        </p:nvSpPr>
        <p:spPr/>
        <p:txBody>
          <a:bodyPr/>
          <a:lstStyle/>
          <a:p>
            <a:pPr>
              <a:defRPr/>
            </a:pPr>
            <a:fld id="{8950F93B-2936-4D32-8690-C4DACCD77AA0}" type="slidenum">
              <a:rPr lang="es-ES" smtClean="0"/>
              <a:pPr>
                <a:defRPr/>
              </a:pPr>
              <a:t>62</a:t>
            </a:fld>
            <a:endParaRPr lang="es-ES"/>
          </a:p>
        </p:txBody>
      </p:sp>
      <p:pic>
        <p:nvPicPr>
          <p:cNvPr id="4" name="Imagen 3">
            <a:extLst>
              <a:ext uri="{FF2B5EF4-FFF2-40B4-BE49-F238E27FC236}">
                <a16:creationId xmlns:a16="http://schemas.microsoft.com/office/drawing/2014/main" id="{56A49549-1601-4DCF-91C6-CE778AED7BFD}"/>
              </a:ext>
            </a:extLst>
          </p:cNvPr>
          <p:cNvPicPr>
            <a:picLocks noChangeAspect="1"/>
          </p:cNvPicPr>
          <p:nvPr/>
        </p:nvPicPr>
        <p:blipFill>
          <a:blip r:embed="rId2"/>
          <a:stretch>
            <a:fillRect/>
          </a:stretch>
        </p:blipFill>
        <p:spPr>
          <a:xfrm>
            <a:off x="0" y="93961"/>
            <a:ext cx="9144000" cy="6670077"/>
          </a:xfrm>
          <a:prstGeom prst="rect">
            <a:avLst/>
          </a:prstGeom>
        </p:spPr>
      </p:pic>
    </p:spTree>
    <p:extLst>
      <p:ext uri="{BB962C8B-B14F-4D97-AF65-F5344CB8AC3E}">
        <p14:creationId xmlns:p14="http://schemas.microsoft.com/office/powerpoint/2010/main" val="29856638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905000" y="3962400"/>
            <a:ext cx="6048673" cy="1446550"/>
          </a:xfrm>
          <a:prstGeom prst="rect">
            <a:avLst/>
          </a:prstGeom>
          <a:noFill/>
        </p:spPr>
        <p:txBody>
          <a:bodyPr wrap="square" rtlCol="0">
            <a:spAutoFit/>
          </a:bodyPr>
          <a:lstStyle/>
          <a:p>
            <a:pPr algn="ctr"/>
            <a:r>
              <a:rPr lang="es-ES_tradnl" sz="4400" b="1" i="1" dirty="0">
                <a:solidFill>
                  <a:srgbClr val="0000FF"/>
                </a:solidFill>
                <a:effectLst>
                  <a:outerShdw blurRad="38100" dist="38100" dir="2700000" algn="tl">
                    <a:srgbClr val="000000">
                      <a:alpha val="43137"/>
                    </a:srgbClr>
                  </a:outerShdw>
                </a:effectLst>
                <a:latin typeface="Comic Sans MS" pitchFamily="66" charset="0"/>
                <a:cs typeface="Arial" pitchFamily="34" charset="0"/>
              </a:rPr>
              <a:t>¡Muchas gracias por la atención!</a:t>
            </a:r>
            <a:endParaRPr lang="es-ES" sz="4400" b="1" i="1" dirty="0">
              <a:solidFill>
                <a:srgbClr val="0000FF"/>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5" name="4 CuadroTexto"/>
          <p:cNvSpPr txBox="1"/>
          <p:nvPr/>
        </p:nvSpPr>
        <p:spPr>
          <a:xfrm>
            <a:off x="3635896" y="3933056"/>
            <a:ext cx="4824536" cy="369332"/>
          </a:xfrm>
          <a:prstGeom prst="rect">
            <a:avLst/>
          </a:prstGeom>
          <a:noFill/>
        </p:spPr>
        <p:txBody>
          <a:bodyPr wrap="square" rtlCol="0">
            <a:spAutoFit/>
          </a:bodyPr>
          <a:lstStyle/>
          <a:p>
            <a:endParaRPr lang="es-ES" dirty="0"/>
          </a:p>
        </p:txBody>
      </p:sp>
      <p:sp>
        <p:nvSpPr>
          <p:cNvPr id="9" name="8 CuadroTexto"/>
          <p:cNvSpPr txBox="1"/>
          <p:nvPr/>
        </p:nvSpPr>
        <p:spPr>
          <a:xfrm>
            <a:off x="685800" y="609600"/>
            <a:ext cx="7620000" cy="2800767"/>
          </a:xfrm>
          <a:prstGeom prst="rect">
            <a:avLst/>
          </a:prstGeom>
          <a:noFill/>
        </p:spPr>
        <p:txBody>
          <a:bodyPr wrap="square" rtlCol="0">
            <a:spAutoFit/>
          </a:bodyPr>
          <a:lstStyle/>
          <a:p>
            <a:pPr algn="ctr"/>
            <a:r>
              <a:rPr lang="es-ES" sz="4400" b="1" i="1" dirty="0">
                <a:solidFill>
                  <a:srgbClr val="FF0000"/>
                </a:solidFill>
                <a:effectLst>
                  <a:outerShdw blurRad="38100" dist="38100" dir="2700000" algn="tl">
                    <a:srgbClr val="000000">
                      <a:alpha val="43137"/>
                    </a:srgbClr>
                  </a:outerShdw>
                </a:effectLst>
                <a:latin typeface="Comic Sans MS" pitchFamily="66" charset="0"/>
                <a:cs typeface="Arial" pitchFamily="34" charset="0"/>
              </a:rPr>
              <a:t>La energía más racional y  económica es la que no se consume, y la más costosa la que no se tiene </a:t>
            </a:r>
          </a:p>
        </p:txBody>
      </p:sp>
      <p:sp>
        <p:nvSpPr>
          <p:cNvPr id="8" name="7 Marcador de número de diapositiva"/>
          <p:cNvSpPr>
            <a:spLocks noGrp="1"/>
          </p:cNvSpPr>
          <p:nvPr>
            <p:ph type="sldNum" sz="quarter" idx="12"/>
          </p:nvPr>
        </p:nvSpPr>
        <p:spPr/>
        <p:txBody>
          <a:bodyPr/>
          <a:lstStyle/>
          <a:p>
            <a:pPr>
              <a:defRPr/>
            </a:pPr>
            <a:fld id="{8950F93B-2936-4D32-8690-C4DACCD77AA0}" type="slidenum">
              <a:rPr lang="es-ES" smtClean="0"/>
              <a:pPr>
                <a:defRPr/>
              </a:pPr>
              <a:t>63</a:t>
            </a:fld>
            <a:endParaRPr lang="es-ES"/>
          </a:p>
        </p:txBody>
      </p:sp>
    </p:spTree>
    <p:extLst>
      <p:ext uri="{BB962C8B-B14F-4D97-AF65-F5344CB8AC3E}">
        <p14:creationId xmlns:p14="http://schemas.microsoft.com/office/powerpoint/2010/main" val="391290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CuadroTexto"/>
          <p:cNvSpPr txBox="1">
            <a:spLocks noChangeArrowheads="1"/>
          </p:cNvSpPr>
          <p:nvPr/>
        </p:nvSpPr>
        <p:spPr bwMode="auto">
          <a:xfrm>
            <a:off x="1785938" y="1428750"/>
            <a:ext cx="4572000" cy="369888"/>
          </a:xfrm>
          <a:prstGeom prst="rect">
            <a:avLst/>
          </a:prstGeom>
          <a:noFill/>
          <a:ln w="9525">
            <a:noFill/>
            <a:miter lim="800000"/>
            <a:headEnd/>
            <a:tailEnd/>
          </a:ln>
        </p:spPr>
        <p:txBody>
          <a:bodyPr>
            <a:spAutoFit/>
          </a:bodyPr>
          <a:lstStyle/>
          <a:p>
            <a:endParaRPr lang="es-ES" dirty="0">
              <a:latin typeface="Calibri" charset="0"/>
            </a:endParaRPr>
          </a:p>
        </p:txBody>
      </p:sp>
      <p:pic>
        <p:nvPicPr>
          <p:cNvPr id="27651" name="Imagen 1" descr="C:\Documents and Settings\Administrador\Configuración local\Archivos temporales de Internet\t027988a.bmp"/>
          <p:cNvPicPr>
            <a:picLocks noChangeAspect="1" noChangeArrowheads="1"/>
          </p:cNvPicPr>
          <p:nvPr/>
        </p:nvPicPr>
        <p:blipFill>
          <a:blip r:embed="rId2" cstate="print"/>
          <a:srcRect/>
          <a:stretch>
            <a:fillRect/>
          </a:stretch>
        </p:blipFill>
        <p:spPr bwMode="auto">
          <a:xfrm>
            <a:off x="609600" y="2133600"/>
            <a:ext cx="8153400" cy="3277479"/>
          </a:xfrm>
          <a:prstGeom prst="rect">
            <a:avLst/>
          </a:prstGeom>
          <a:blipFill dpi="0" rotWithShape="1">
            <a:blip r:embed="rId3" cstate="print"/>
            <a:srcRect/>
            <a:tile tx="0" ty="0" sx="100000" sy="100000" flip="none" algn="tl"/>
          </a:blipFill>
          <a:ln w="9525">
            <a:noFill/>
            <a:miter lim="800000"/>
            <a:headEnd/>
            <a:tailEnd/>
          </a:ln>
        </p:spPr>
      </p:pic>
      <p:sp>
        <p:nvSpPr>
          <p:cNvPr id="2765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dirty="0">
              <a:latin typeface="Calibri" charset="0"/>
            </a:endParaRPr>
          </a:p>
        </p:txBody>
      </p:sp>
      <p:sp>
        <p:nvSpPr>
          <p:cNvPr id="27653" name="Rectangle 6"/>
          <p:cNvSpPr>
            <a:spLocks noChangeArrowheads="1"/>
          </p:cNvSpPr>
          <p:nvPr/>
        </p:nvSpPr>
        <p:spPr bwMode="auto">
          <a:xfrm>
            <a:off x="457200" y="714375"/>
            <a:ext cx="8381999" cy="1077218"/>
          </a:xfrm>
          <a:prstGeom prst="rect">
            <a:avLst/>
          </a:prstGeom>
          <a:noFill/>
          <a:ln w="9525">
            <a:noFill/>
            <a:miter lim="800000"/>
            <a:headEnd/>
            <a:tailEnd/>
          </a:ln>
        </p:spPr>
        <p:txBody>
          <a:bodyPr wrap="square" anchor="ctr">
            <a:spAutoFit/>
          </a:bodyPr>
          <a:lstStyle/>
          <a:p>
            <a:pPr algn="just" eaLnBrk="0" hangingPunct="0">
              <a:tabLst>
                <a:tab pos="1790700" algn="l"/>
              </a:tabLst>
            </a:pPr>
            <a:r>
              <a:rPr lang="es-ES" sz="3200" b="1" dirty="0" err="1">
                <a:solidFill>
                  <a:srgbClr val="0000FF"/>
                </a:solidFill>
                <a:latin typeface="Berlin Sans FB Demi" pitchFamily="34" charset="0"/>
                <a:ea typeface="Calibri" charset="0"/>
                <a:cs typeface="Arial" charset="0"/>
              </a:rPr>
              <a:t>C</a:t>
            </a:r>
            <a:r>
              <a:rPr lang="es-ES" sz="3200" b="1" baseline="-30000" dirty="0" err="1">
                <a:solidFill>
                  <a:srgbClr val="0000FF"/>
                </a:solidFill>
                <a:latin typeface="Berlin Sans FB Demi" pitchFamily="34" charset="0"/>
                <a:ea typeface="Calibri" charset="0"/>
                <a:cs typeface="Arial" charset="0"/>
              </a:rPr>
              <a:t>x</a:t>
            </a:r>
            <a:r>
              <a:rPr lang="es-ES" sz="3200" b="1" dirty="0" err="1">
                <a:solidFill>
                  <a:srgbClr val="0000FF"/>
                </a:solidFill>
                <a:latin typeface="Berlin Sans FB Demi" pitchFamily="34" charset="0"/>
                <a:ea typeface="Calibri" charset="0"/>
                <a:cs typeface="Arial" charset="0"/>
              </a:rPr>
              <a:t>H</a:t>
            </a:r>
            <a:r>
              <a:rPr lang="es-ES" sz="3200" b="1" baseline="-30000" dirty="0" err="1">
                <a:solidFill>
                  <a:srgbClr val="0000FF"/>
                </a:solidFill>
                <a:latin typeface="Berlin Sans FB Demi" pitchFamily="34" charset="0"/>
                <a:ea typeface="Calibri" charset="0"/>
                <a:cs typeface="Arial" charset="0"/>
              </a:rPr>
              <a:t>y</a:t>
            </a:r>
            <a:r>
              <a:rPr lang="es-ES" sz="3200" b="1" dirty="0">
                <a:solidFill>
                  <a:srgbClr val="0000FF"/>
                </a:solidFill>
                <a:latin typeface="Berlin Sans FB Demi" pitchFamily="34" charset="0"/>
                <a:ea typeface="Calibri" charset="0"/>
                <a:cs typeface="Arial" charset="0"/>
              </a:rPr>
              <a:t> +  O</a:t>
            </a:r>
            <a:r>
              <a:rPr lang="es-ES" sz="3200" b="1" baseline="-30000" dirty="0">
                <a:solidFill>
                  <a:srgbClr val="0000FF"/>
                </a:solidFill>
                <a:latin typeface="Berlin Sans FB Demi" pitchFamily="34" charset="0"/>
                <a:ea typeface="Calibri" charset="0"/>
                <a:cs typeface="Arial" charset="0"/>
              </a:rPr>
              <a:t>2</a:t>
            </a:r>
            <a:r>
              <a:rPr lang="es-ES" sz="3200" b="1" dirty="0">
                <a:solidFill>
                  <a:srgbClr val="0000FF"/>
                </a:solidFill>
                <a:latin typeface="Berlin Sans FB Demi" pitchFamily="34" charset="0"/>
                <a:ea typeface="Calibri" charset="0"/>
                <a:cs typeface="Arial" charset="0"/>
              </a:rPr>
              <a:t> + N</a:t>
            </a:r>
            <a:r>
              <a:rPr lang="es-ES" sz="3200" b="1" baseline="-30000" dirty="0">
                <a:solidFill>
                  <a:srgbClr val="0000FF"/>
                </a:solidFill>
                <a:latin typeface="Berlin Sans FB Demi" pitchFamily="34" charset="0"/>
                <a:ea typeface="Calibri" charset="0"/>
                <a:cs typeface="Arial" charset="0"/>
              </a:rPr>
              <a:t>2          </a:t>
            </a:r>
            <a:r>
              <a:rPr lang="es-ES" sz="3200" b="1" dirty="0">
                <a:solidFill>
                  <a:srgbClr val="0000FF"/>
                </a:solidFill>
                <a:latin typeface="Berlin Sans FB Demi" pitchFamily="34" charset="0"/>
                <a:ea typeface="Calibri" charset="0"/>
                <a:cs typeface="Arial" charset="0"/>
              </a:rPr>
              <a:t>CO</a:t>
            </a:r>
            <a:r>
              <a:rPr lang="es-ES" sz="3200" b="1" baseline="-30000" dirty="0">
                <a:solidFill>
                  <a:srgbClr val="0000FF"/>
                </a:solidFill>
                <a:latin typeface="Berlin Sans FB Demi" pitchFamily="34" charset="0"/>
                <a:ea typeface="Calibri" charset="0"/>
                <a:cs typeface="Arial" charset="0"/>
              </a:rPr>
              <a:t>2</a:t>
            </a:r>
            <a:r>
              <a:rPr lang="es-ES" sz="3200" b="1" dirty="0">
                <a:solidFill>
                  <a:srgbClr val="0000FF"/>
                </a:solidFill>
                <a:latin typeface="Berlin Sans FB Demi" pitchFamily="34" charset="0"/>
                <a:ea typeface="Calibri" charset="0"/>
                <a:cs typeface="Arial" charset="0"/>
              </a:rPr>
              <a:t> +  CO + O</a:t>
            </a:r>
            <a:r>
              <a:rPr lang="es-ES" sz="3200" b="1" baseline="-30000" dirty="0">
                <a:solidFill>
                  <a:srgbClr val="0000FF"/>
                </a:solidFill>
                <a:latin typeface="Berlin Sans FB Demi" pitchFamily="34" charset="0"/>
                <a:ea typeface="Calibri" charset="0"/>
                <a:cs typeface="Arial" charset="0"/>
              </a:rPr>
              <a:t>2</a:t>
            </a:r>
            <a:r>
              <a:rPr lang="es-ES" sz="3200" b="1" dirty="0">
                <a:solidFill>
                  <a:srgbClr val="0000FF"/>
                </a:solidFill>
                <a:latin typeface="Berlin Sans FB Demi" pitchFamily="34" charset="0"/>
                <a:ea typeface="Calibri" charset="0"/>
                <a:cs typeface="Arial" charset="0"/>
              </a:rPr>
              <a:t> + N</a:t>
            </a:r>
            <a:r>
              <a:rPr lang="es-ES" sz="3200" b="1" baseline="-30000" dirty="0">
                <a:solidFill>
                  <a:srgbClr val="0000FF"/>
                </a:solidFill>
                <a:latin typeface="Berlin Sans FB Demi" pitchFamily="34" charset="0"/>
                <a:ea typeface="Calibri" charset="0"/>
                <a:cs typeface="Arial" charset="0"/>
              </a:rPr>
              <a:t>2</a:t>
            </a:r>
            <a:r>
              <a:rPr lang="es-ES" sz="3200" b="1" dirty="0">
                <a:solidFill>
                  <a:srgbClr val="0000FF"/>
                </a:solidFill>
                <a:latin typeface="Berlin Sans FB Demi" pitchFamily="34" charset="0"/>
                <a:ea typeface="Calibri" charset="0"/>
                <a:cs typeface="Arial" charset="0"/>
              </a:rPr>
              <a:t> + H</a:t>
            </a:r>
            <a:r>
              <a:rPr lang="es-ES" sz="3200" b="1" baseline="-30000" dirty="0">
                <a:solidFill>
                  <a:srgbClr val="0000FF"/>
                </a:solidFill>
                <a:latin typeface="Berlin Sans FB Demi" pitchFamily="34" charset="0"/>
                <a:ea typeface="Calibri" charset="0"/>
                <a:cs typeface="Arial" charset="0"/>
              </a:rPr>
              <a:t>2</a:t>
            </a:r>
            <a:r>
              <a:rPr lang="es-ES" sz="3200" b="1" dirty="0">
                <a:solidFill>
                  <a:srgbClr val="0000FF"/>
                </a:solidFill>
                <a:latin typeface="Berlin Sans FB Demi" pitchFamily="34" charset="0"/>
                <a:ea typeface="Calibri" charset="0"/>
                <a:cs typeface="Arial" charset="0"/>
              </a:rPr>
              <a:t>O + </a:t>
            </a:r>
            <a:r>
              <a:rPr lang="es-ES" sz="3200" b="1" dirty="0" err="1">
                <a:solidFill>
                  <a:srgbClr val="0000FF"/>
                </a:solidFill>
                <a:latin typeface="Berlin Sans FB Demi" pitchFamily="34" charset="0"/>
                <a:ea typeface="Calibri" charset="0"/>
                <a:cs typeface="Arial" charset="0"/>
              </a:rPr>
              <a:t>NO</a:t>
            </a:r>
            <a:r>
              <a:rPr lang="es-ES" sz="3200" b="1" baseline="-30000" dirty="0" err="1">
                <a:solidFill>
                  <a:srgbClr val="0000FF"/>
                </a:solidFill>
                <a:latin typeface="Berlin Sans FB Demi" pitchFamily="34" charset="0"/>
                <a:ea typeface="Calibri" charset="0"/>
                <a:cs typeface="Arial" charset="0"/>
              </a:rPr>
              <a:t>x</a:t>
            </a:r>
            <a:endParaRPr lang="es-ES" sz="3200" dirty="0">
              <a:solidFill>
                <a:srgbClr val="0000FF"/>
              </a:solidFill>
              <a:latin typeface="Berlin Sans FB Demi" pitchFamily="34" charset="0"/>
              <a:ea typeface="Calibri" charset="0"/>
              <a:cs typeface="Arial" charset="0"/>
            </a:endParaRPr>
          </a:p>
        </p:txBody>
      </p:sp>
      <p:cxnSp>
        <p:nvCxnSpPr>
          <p:cNvPr id="27654" name="AutoShape 4"/>
          <p:cNvCxnSpPr>
            <a:cxnSpLocks noChangeShapeType="1"/>
          </p:cNvCxnSpPr>
          <p:nvPr/>
        </p:nvCxnSpPr>
        <p:spPr bwMode="auto">
          <a:xfrm>
            <a:off x="3352800" y="1066800"/>
            <a:ext cx="342900" cy="0"/>
          </a:xfrm>
          <a:prstGeom prst="straightConnector1">
            <a:avLst/>
          </a:prstGeom>
          <a:noFill/>
          <a:ln w="38100">
            <a:solidFill>
              <a:srgbClr val="FF0000"/>
            </a:solidFill>
            <a:round/>
            <a:headEnd/>
            <a:tailEnd type="triangle" w="med" len="med"/>
          </a:ln>
        </p:spPr>
      </p:cxnSp>
      <p:sp>
        <p:nvSpPr>
          <p:cNvPr id="7" name="6 Marcador de número de diapositiva"/>
          <p:cNvSpPr>
            <a:spLocks noGrp="1"/>
          </p:cNvSpPr>
          <p:nvPr>
            <p:ph type="sldNum" sz="quarter" idx="12"/>
          </p:nvPr>
        </p:nvSpPr>
        <p:spPr/>
        <p:txBody>
          <a:bodyPr/>
          <a:lstStyle/>
          <a:p>
            <a:pPr>
              <a:defRPr/>
            </a:pPr>
            <a:fld id="{8950F93B-2936-4D32-8690-C4DACCD77AA0}" type="slidenum">
              <a:rPr lang="es-ES" smtClean="0"/>
              <a:pPr>
                <a:defRPr/>
              </a:pPr>
              <a:t>7</a:t>
            </a:fld>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304800"/>
            <a:ext cx="8991600" cy="1044575"/>
          </a:xfrm>
        </p:spPr>
        <p:txBody>
          <a:bodyPr lIns="85337" tIns="42669" rIns="85337" bIns="42669" rtlCol="0" anchor="t">
            <a:normAutofit/>
          </a:bodyPr>
          <a:lstStyle/>
          <a:p>
            <a:pPr eaLnBrk="1" fontAlgn="auto" hangingPunct="1">
              <a:spcAft>
                <a:spcPts val="0"/>
              </a:spcAft>
              <a:defRPr/>
            </a:pPr>
            <a:r>
              <a:rPr lang="es-ES_tradnl" sz="2800" u="sng" dirty="0">
                <a:solidFill>
                  <a:srgbClr val="FF0000"/>
                </a:solidFill>
                <a:effectLst>
                  <a:outerShdw blurRad="38100" dist="38100" dir="2700000" algn="tl">
                    <a:srgbClr val="000000">
                      <a:alpha val="43137"/>
                    </a:srgbClr>
                  </a:outerShdw>
                </a:effectLst>
                <a:latin typeface="Berlin Sans FB Demi" pitchFamily="34" charset="0"/>
              </a:rPr>
              <a:t>EVOLUCIÓN DE LAS EMISIONES DEL DIOXIDO DE CARBONO EN EL ÚLTIMO SIGLO</a:t>
            </a:r>
          </a:p>
        </p:txBody>
      </p:sp>
      <p:sp>
        <p:nvSpPr>
          <p:cNvPr id="4" name="3 Marcador de número de diapositiva"/>
          <p:cNvSpPr>
            <a:spLocks noGrp="1"/>
          </p:cNvSpPr>
          <p:nvPr>
            <p:ph type="sldNum" sz="quarter" idx="12"/>
          </p:nvPr>
        </p:nvSpPr>
        <p:spPr/>
        <p:txBody>
          <a:bodyPr/>
          <a:lstStyle/>
          <a:p>
            <a:pPr>
              <a:defRPr/>
            </a:pPr>
            <a:fld id="{7F2A88B4-BD81-4620-A755-E964082B85F4}" type="slidenum">
              <a:rPr lang="es-ES" smtClean="0"/>
              <a:pPr>
                <a:defRPr/>
              </a:pPr>
              <a:t>8</a:t>
            </a:fld>
            <a:endParaRPr lang="es-ES" dirty="0"/>
          </a:p>
        </p:txBody>
      </p:sp>
      <p:pic>
        <p:nvPicPr>
          <p:cNvPr id="30723" name="Picture 3" descr="dib4b"/>
          <p:cNvPicPr>
            <a:picLocks noChangeAspect="1" noChangeArrowheads="1"/>
          </p:cNvPicPr>
          <p:nvPr/>
        </p:nvPicPr>
        <p:blipFill>
          <a:blip r:embed="rId2" cstate="print">
            <a:lum bright="-12000" contrast="36000"/>
          </a:blip>
          <a:srcRect/>
          <a:stretch>
            <a:fillRect/>
          </a:stretch>
        </p:blipFill>
        <p:spPr bwMode="auto">
          <a:xfrm>
            <a:off x="457200" y="1458913"/>
            <a:ext cx="8382000" cy="520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381000"/>
            <a:ext cx="8534400" cy="1143000"/>
          </a:xfrm>
        </p:spPr>
        <p:txBody>
          <a:bodyPr rtlCol="0">
            <a:normAutofit/>
          </a:bodyPr>
          <a:lstStyle/>
          <a:p>
            <a:pPr eaLnBrk="1" fontAlgn="auto" hangingPunct="1">
              <a:lnSpc>
                <a:spcPct val="85000"/>
              </a:lnSpc>
              <a:spcAft>
                <a:spcPts val="0"/>
              </a:spcAft>
              <a:defRPr/>
            </a:pPr>
            <a:r>
              <a:rPr lang="es-ES_tradnl" sz="2800" dirty="0">
                <a:solidFill>
                  <a:srgbClr val="0000FF"/>
                </a:solidFill>
                <a:effectLst>
                  <a:outerShdw blurRad="38100" dist="38100" dir="2700000" algn="tl">
                    <a:srgbClr val="C0C0C0"/>
                  </a:outerShdw>
                </a:effectLst>
                <a:latin typeface="Berlin Sans FB Demi" pitchFamily="34" charset="0"/>
              </a:rPr>
              <a:t>CONCENTRACIÓN (PPM) DE CO</a:t>
            </a:r>
            <a:r>
              <a:rPr lang="es-ES_tradnl" sz="2800" baseline="-25000" dirty="0">
                <a:solidFill>
                  <a:srgbClr val="0000FF"/>
                </a:solidFill>
                <a:effectLst>
                  <a:outerShdw blurRad="38100" dist="38100" dir="2700000" algn="tl">
                    <a:srgbClr val="C0C0C0"/>
                  </a:outerShdw>
                </a:effectLst>
                <a:latin typeface="Berlin Sans FB Demi" pitchFamily="34" charset="0"/>
              </a:rPr>
              <a:t>2</a:t>
            </a:r>
            <a:r>
              <a:rPr lang="es-ES_tradnl" sz="2800" dirty="0">
                <a:solidFill>
                  <a:srgbClr val="0000FF"/>
                </a:solidFill>
                <a:effectLst>
                  <a:outerShdw blurRad="38100" dist="38100" dir="2700000" algn="tl">
                    <a:srgbClr val="C0C0C0"/>
                  </a:outerShdw>
                </a:effectLst>
                <a:latin typeface="Berlin Sans FB Demi" pitchFamily="34" charset="0"/>
              </a:rPr>
              <a:t>  EN LA ATMÓSFERA EN LOS ÚLTIMOS 100 AÑOS</a:t>
            </a:r>
            <a:endParaRPr lang="es-ES_tradnl" sz="2800" dirty="0">
              <a:solidFill>
                <a:srgbClr val="333399"/>
              </a:solidFill>
              <a:effectLst>
                <a:outerShdw blurRad="38100" dist="38100" dir="2700000" algn="tl">
                  <a:srgbClr val="C0C0C0"/>
                </a:outerShdw>
              </a:effectLst>
              <a:latin typeface="Berlin Sans FB Demi" pitchFamily="34" charset="0"/>
            </a:endParaRPr>
          </a:p>
        </p:txBody>
      </p:sp>
      <p:sp>
        <p:nvSpPr>
          <p:cNvPr id="4" name="3 Marcador de número de diapositiva"/>
          <p:cNvSpPr>
            <a:spLocks noGrp="1"/>
          </p:cNvSpPr>
          <p:nvPr>
            <p:ph type="sldNum" sz="quarter" idx="12"/>
          </p:nvPr>
        </p:nvSpPr>
        <p:spPr/>
        <p:txBody>
          <a:bodyPr/>
          <a:lstStyle/>
          <a:p>
            <a:pPr>
              <a:defRPr/>
            </a:pPr>
            <a:fld id="{7F2A88B4-BD81-4620-A755-E964082B85F4}" type="slidenum">
              <a:rPr lang="es-ES" smtClean="0"/>
              <a:pPr>
                <a:defRPr/>
              </a:pPr>
              <a:t>9</a:t>
            </a:fld>
            <a:endParaRPr lang="es-ES"/>
          </a:p>
        </p:txBody>
      </p:sp>
      <p:pic>
        <p:nvPicPr>
          <p:cNvPr id="31747" name="Picture 3" descr="dib7"/>
          <p:cNvPicPr>
            <a:picLocks noChangeAspect="1" noChangeArrowheads="1"/>
          </p:cNvPicPr>
          <p:nvPr/>
        </p:nvPicPr>
        <p:blipFill>
          <a:blip r:embed="rId2" cstate="print">
            <a:lum bright="-18000" contrast="42000"/>
          </a:blip>
          <a:srcRect/>
          <a:stretch>
            <a:fillRect/>
          </a:stretch>
        </p:blipFill>
        <p:spPr bwMode="auto">
          <a:xfrm>
            <a:off x="838200" y="1371600"/>
            <a:ext cx="7620000" cy="5145087"/>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3291</TotalTime>
  <Words>1913</Words>
  <Application>Microsoft Office PowerPoint</Application>
  <PresentationFormat>Presentación en pantalla (4:3)</PresentationFormat>
  <Paragraphs>405</Paragraphs>
  <Slides>63</Slides>
  <Notes>16</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2</vt:i4>
      </vt:variant>
      <vt:variant>
        <vt:lpstr>Títulos de diapositiva</vt:lpstr>
      </vt:variant>
      <vt:variant>
        <vt:i4>63</vt:i4>
      </vt:variant>
    </vt:vector>
  </HeadingPairs>
  <TitlesOfParts>
    <vt:vector size="77" baseType="lpstr">
      <vt:lpstr>Arial</vt:lpstr>
      <vt:lpstr>Arial Black</vt:lpstr>
      <vt:lpstr>Berlin Sans FB</vt:lpstr>
      <vt:lpstr>Berlin Sans FB Demi</vt:lpstr>
      <vt:lpstr>Bodoni MT</vt:lpstr>
      <vt:lpstr>Calibri</vt:lpstr>
      <vt:lpstr>Calibri Light</vt:lpstr>
      <vt:lpstr>Comic Sans MS</vt:lpstr>
      <vt:lpstr>Tahoma</vt:lpstr>
      <vt:lpstr>Times New Roman</vt:lpstr>
      <vt:lpstr>Wingdings</vt:lpstr>
      <vt:lpstr>Tema de Office</vt:lpstr>
      <vt:lpstr>Imagen</vt:lpstr>
      <vt:lpstr>Document</vt:lpstr>
      <vt:lpstr>“GENERACIÓN ELÉCTRICA CON SISTEMAS FOTOVOLTAICOS EN CUBIERTAS  CONECTADOS A LA RED NACIONAL.” </vt:lpstr>
      <vt:lpstr>Demanda Mundial de Energía Primaria Basada en los Combustibles Fósiles</vt:lpstr>
      <vt:lpstr>Demanda Mundial de Energía Primaria Basada en los Combustibles Fósiles</vt:lpstr>
      <vt:lpstr>Presentación de PowerPoint</vt:lpstr>
      <vt:lpstr>El Ciclo del Carbono.</vt:lpstr>
      <vt:lpstr>El Ciclo del Carbono.</vt:lpstr>
      <vt:lpstr>Presentación de PowerPoint</vt:lpstr>
      <vt:lpstr>EVOLUCIÓN DE LAS EMISIONES DEL DIOXIDO DE CARBONO EN EL ÚLTIMO SIGLO</vt:lpstr>
      <vt:lpstr>CONCENTRACIÓN (PPM) DE CO2  EN LA ATMÓSFERA EN LOS ÚLTIMOS 100 AÑOS</vt:lpstr>
      <vt:lpstr>LA TEMPERATURA DEL PLANETA DURANTE LOS ÚLTIMOS 100 AÑOS VIENE  AUMENTANDO… DEBIDO AL EFECTO INVERNADERO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Prioridad nacionalmente establecida:</vt:lpstr>
      <vt:lpstr>Presentación de PowerPoint</vt:lpstr>
      <vt:lpstr>Presentación de PowerPoint</vt:lpstr>
      <vt:lpstr>Presentación de PowerPoint</vt:lpstr>
      <vt:lpstr>Presentación de PowerPoint</vt:lpstr>
      <vt:lpstr>Presentación de PowerPoint</vt:lpstr>
      <vt:lpstr>Presentación de PowerPoint</vt:lpstr>
      <vt:lpstr>Desarrollo Sostenible  en materia de energía significa:</vt:lpstr>
      <vt:lpstr>Presentación de PowerPoint</vt:lpstr>
      <vt:lpstr>Potencia instalada por tipo de fuente renovable. Nivel mundial/2017</vt:lpstr>
      <vt:lpstr>Aumento en potencia FRE. 2007-17 </vt:lpstr>
      <vt:lpstr>Año 2016 la generación de electricidad mundial  No renovable  el 75,5%  FRE el 24,5 %,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ucf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dc:creator>
  <cp:lastModifiedBy>LENOVO</cp:lastModifiedBy>
  <cp:revision>168</cp:revision>
  <dcterms:created xsi:type="dcterms:W3CDTF">2012-10-19T21:27:17Z</dcterms:created>
  <dcterms:modified xsi:type="dcterms:W3CDTF">2025-09-22T20:21:25Z</dcterms:modified>
</cp:coreProperties>
</file>