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notesSlides/notesSlide9.xml" ContentType="application/vnd.openxmlformats-officedocument.presentationml.notesSlide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79" r:id="rId6"/>
    <p:sldId id="280" r:id="rId7"/>
    <p:sldId id="282" r:id="rId8"/>
    <p:sldId id="281" r:id="rId9"/>
    <p:sldId id="285" r:id="rId10"/>
    <p:sldId id="326" r:id="rId11"/>
    <p:sldId id="261" r:id="rId12"/>
    <p:sldId id="327" r:id="rId13"/>
    <p:sldId id="266" r:id="rId14"/>
    <p:sldId id="328" r:id="rId15"/>
    <p:sldId id="329" r:id="rId16"/>
    <p:sldId id="289" r:id="rId17"/>
    <p:sldId id="330" r:id="rId18"/>
    <p:sldId id="290" r:id="rId19"/>
    <p:sldId id="263" r:id="rId20"/>
    <p:sldId id="292" r:id="rId21"/>
    <p:sldId id="270" r:id="rId22"/>
    <p:sldId id="325" r:id="rId2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cano" initials="D" lastIdx="6" clrIdx="0">
    <p:extLst>
      <p:ext uri="{19B8F6BF-5375-455C-9EA6-DF929625EA0E}">
        <p15:presenceInfo xmlns:p15="http://schemas.microsoft.com/office/powerpoint/2012/main" userId="Decan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DA9C4"/>
    <a:srgbClr val="B3C2D1"/>
    <a:srgbClr val="D9E0EA"/>
    <a:srgbClr val="E6E6E6"/>
    <a:srgbClr val="FFFFFF"/>
    <a:srgbClr val="F4F4F4"/>
    <a:srgbClr val="F2F2F2"/>
    <a:srgbClr val="00679A"/>
    <a:srgbClr val="A3A3A3"/>
    <a:srgbClr val="9B9B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11" autoAdjust="0"/>
    <p:restoredTop sz="90967" autoAdjust="0"/>
  </p:normalViewPr>
  <p:slideViewPr>
    <p:cSldViewPr snapToGrid="0">
      <p:cViewPr varScale="1">
        <p:scale>
          <a:sx n="66" d="100"/>
          <a:sy n="66" d="100"/>
        </p:scale>
        <p:origin x="107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7T23:33:26.195"/>
    </inkml:context>
    <inkml:brush xml:id="br0">
      <inkml:brushProperty name="width" value="0.3" units="cm"/>
      <inkml:brushProperty name="height" value="0.6" units="cm"/>
      <inkml:brushProperty name="color" value="#0069AF"/>
      <inkml:brushProperty name="tip" value="rectangle"/>
      <inkml:brushProperty name="rasterOp" value="maskPen"/>
      <inkml:brushProperty name="ignorePressure" value="1"/>
    </inkml:brush>
  </inkml:definitions>
  <inkml:trace contextRef="#ctx0" brushRef="#br0">1 90,'1036'0,"-735"-23,-35 1,-174 22,42-1,-112-2,1-1,23-8,-22 6,36-6,49 5,117 8,-88 1,991-2,-1091 2,0 2,51 11,-44-6,49 3,-60-8,61 14,-61-10,64 6,-85-13,16 0,1 2,52 12,-43-7,0-1,76 4,82-11,-91-2,198 2,-267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7T23:34:35.552"/>
    </inkml:context>
    <inkml:brush xml:id="br0">
      <inkml:brushProperty name="width" value="0.3" units="cm"/>
      <inkml:brushProperty name="height" value="0.6" units="cm"/>
      <inkml:brushProperty name="color" value="#00B44B"/>
      <inkml:brushProperty name="tip" value="rectangle"/>
      <inkml:brushProperty name="rasterOp" value="maskPen"/>
      <inkml:brushProperty name="ignorePressure" value="1"/>
    </inkml:brush>
  </inkml:definitions>
  <inkml:trace contextRef="#ctx0" brushRef="#br0">1 46,'2305'0,"-2279"-1,0-3,1 1,34-11,-31 7,60-7,78 11,-166 3,36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7T23:34:57.614"/>
    </inkml:context>
    <inkml:brush xml:id="br0">
      <inkml:brushProperty name="width" value="0.3" units="cm"/>
      <inkml:brushProperty name="height" value="0.6" units="cm"/>
      <inkml:brushProperty name="color" value="#00B44B"/>
      <inkml:brushProperty name="tip" value="rectangle"/>
      <inkml:brushProperty name="rasterOp" value="maskPen"/>
      <inkml:brushProperty name="ignorePressure" value="1"/>
    </inkml:brush>
  </inkml:definitions>
  <inkml:trace contextRef="#ctx0" brushRef="#br0">3539 0,'-1436'0,"1410"2,-1 1,0 1,-33 9,28-5,-58 6,-261-11,182-5,131 4,1 1,-53 13,45-7,-49 3,-286-10,196-4,-163 2,334 0,-1 0,1-1,-25-6,10-1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7T23:35:01.995"/>
    </inkml:context>
    <inkml:brush xml:id="br0">
      <inkml:brushProperty name="width" value="0.3" units="cm"/>
      <inkml:brushProperty name="height" value="0.6" units="cm"/>
      <inkml:brushProperty name="color" value="#00B44B"/>
      <inkml:brushProperty name="tip" value="rectangle"/>
      <inkml:brushProperty name="rasterOp" value="maskPen"/>
      <inkml:brushProperty name="ignorePressure" value="1"/>
    </inkml:brush>
  </inkml:definitions>
  <inkml:trace contextRef="#ctx0" brushRef="#br0">2816 3,'-1218'0,"1184"2,1 1,-52 12,-23 4,-30 3,90-12,-70 6,-202-14,162-4,135 0,0 0,0-2,-35-9,27 5,-32-3,-51-11,80 14,0 0,-41-1,35 8,3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7T23:35:12.205"/>
    </inkml:context>
    <inkml:brush xml:id="br0">
      <inkml:brushProperty name="width" value="0.3" units="cm"/>
      <inkml:brushProperty name="height" value="0.6" units="cm"/>
      <inkml:brushProperty name="color" value="#00B44B"/>
      <inkml:brushProperty name="tip" value="rectangle"/>
      <inkml:brushProperty name="rasterOp" value="maskPen"/>
      <inkml:brushProperty name="ignorePressure" value="1"/>
    </inkml:brush>
  </inkml:definitions>
  <inkml:trace contextRef="#ctx0" brushRef="#br0">2775 89,'-1132'0,"1108"-1,0-2,0 0,-32-10,-38-5,56 12,-40-11,46 9,0 1,-44-3,-300 7,188 6,139-4,1 0,0 2,-1 2,-62 12,11 10,-59 12,122-32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7T23:35:15.805"/>
    </inkml:context>
    <inkml:brush xml:id="br0">
      <inkml:brushProperty name="width" value="0.3" units="cm"/>
      <inkml:brushProperty name="height" value="0.6" units="cm"/>
      <inkml:brushProperty name="color" value="#00B44B"/>
      <inkml:brushProperty name="tip" value="rectangle"/>
      <inkml:brushProperty name="rasterOp" value="maskPen"/>
      <inkml:brushProperty name="ignorePressure" value="1"/>
    </inkml:brush>
  </inkml:definitions>
  <inkml:trace contextRef="#ctx0" brushRef="#br0">3210 47,'-22'0,"-76"0,-142-17,124 3,-194 1,-558 14,854 0,0-1,0 2,0 0,0 0,0 2,0 0,0 0,-20 11,10-4,0-2,-1-1,0-1,-1 0,1-2,-41 3,-159-7,117-4,84 3,0 0,1-2,0-1,-39-10,-70-29,111 34,-1 2,-1 1,1 0,0 2,-25-1,-118 5,81 1,-46-1,93-1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7T23:35:30.114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6378 0,'-2390'0,"2352"3,0 0,-51 12,44-6,-49 3,-66-11,-26 1,163 1,0 1,-24 8,22-5,-36 5,-4-8,-77-4,-37 2,66 16,8 1,46-15,30-3,0 2,-53 12,46-6,-2-2,2-1,-46 0,-114-6,89-2,-284 1,364 0,1-2,-1-1,-33-9,29 5,-59-6,53 10,-53-14,54 10,-62-5,26 11,44 2,0-1,0-1,0-1,-30-8,19 2,0 1,-1 2,-47-1,-124 9,89 0,-8-2,93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7T23:35:32.544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7T23:35:36.920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0 134,'436'0,"-412"-2,0 0,0-2,32-8,38-6,-66 13,0-1,-1-1,1-1,-2-2,36-17,-45 20,0 1,1 2,0-1,0 1,0 1,19 0,114 3,-85 2,-24-1,-4-1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7T23:36:43.534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0 133,'55'0,"650"17,159 11,-495-29,-330-1,0-2,55-12,-47 6,48-2,283 10,-193 4,1194-2,-1339-3,1-2,-1-1,-1-2,43-14,-34 9,0 2,52-6,-28 12,-26 3,60-12,-42 3,119-5,68 17,-99 1,-141-2,0 0,-1 0,1 2,0-1,-1 1,1 1,0-1,-1 2,0 0,0 0,13 8,32 19,-29-19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7T23:36:47.332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7202 309,'-295'-5,"0"-13,-408-77,305 40,296 40,-144-42,73 15,130 34,0 2,-55-1,-88 8,75 2,52 0,-96 18,133-18,-57 8,-94 0,-81-13,82 0,131 2,10-2,1 2,0 2,-1 1,-48 10,43-5,0-1,0-2,-47-1,0 2,61-4,-36 12,-14 1,-6-8,-81-5,-18 1,153 0,0 1,0 2,0 0,-27 11,-32 9,-131 21,156-38,-102 3,109-12,1 3,-55 9,29 0,-115 4,-78-17,108-1,-186 2,303-3,2-1,0-3,-83-23,79 17,-1 2,-85-8,46 17,49 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7T23:33:33.055"/>
    </inkml:context>
    <inkml:brush xml:id="br0">
      <inkml:brushProperty name="width" value="0.3" units="cm"/>
      <inkml:brushProperty name="height" value="0.6" units="cm"/>
      <inkml:brushProperty name="color" value="#0069AF"/>
      <inkml:brushProperty name="tip" value="rectangle"/>
      <inkml:brushProperty name="rasterOp" value="maskPen"/>
      <inkml:brushProperty name="ignorePressure" value="1"/>
    </inkml:brush>
  </inkml:definitions>
  <inkml:trace contextRef="#ctx0" brushRef="#br0">3122 0,'-958'0,"931"2,0 1,-1 1,-30 8,26-4,-57 5,-290-10,195-5,-1118 2,1265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7T23:36:49.495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1 118,'3859'0,"-3456"22,-73-2,-142-20,51 3,-84 16,-18-2,402-10,-312-9,300 2,-512-1,-1 0,2-1,-2 0,1-1,23-8,-10 1,48-28,170-84,-222 109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7T23:36:52.640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6644 306,'-8'-3,"1"-1,-1 1,0 0,-13-3,-5-1,-268-58,-9 18,285 45,-1235-116,1014 100,-292-11,-80 31,556 1,-89 15,-27 3,97-14,-1 3,-114 31,138-30,0-3,-78 4,-105-11,172-2,48 1,0 0,0 2,0-1,1 1,-1 1,1 1,-1 0,2 0,-16 8,-17 7,0-2,-1-3,0-2,-55 9,28-12,-1-3,-140-6,96-2,-837 2,932-1,-1-2,1 0,-33-10,-1 0,26 8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7T23:36:55.614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48,'709'35,"587"19,-370-56,-660-20,-8 0,-76 24,122-4,-246-4,0-3,98-29,-100 23,-21 7,-1 2,1 2,35-1,108 8,-64-1,408-2,-492 2,1 1,50 12,-6-1,36 10,-81-15,2-2,56 7,314-12,-198-5,-154 3,0-1,-1 2,0 2,59 11,-54-4,107 6,56-15,-130-2,-50 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7T23:36:59.535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7815 46,'-971'0,"610"-23,12 0,-534 25,835 1,0 2,1 2,-74 21,64-14,-106 14,-49-26,18 0,53 18,92-11,-55 3,104-12,-244 19,85-3,-233-7,383-9,-39 3,-92 15,6 1,-248-14,241-6,100 4,0 1,0 2,1 2,-58 18,20-4,42-14,0-2,-70 3,-77-11,68-1,-536 3,614-2,1-2,-56-12,49 7,-53-3,-27 9,77 4,0-2,-86-14,69 2,18 5,-47-15,23 5,37 12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7T23:37:03.155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1 220,'1349'0,"-1055"-22,-35 0,-206 18,75-14,-75 8,73-2,-81 11,-17 2,0-3,1 0,-1-1,31-8,147-47,-161 46,0 0,-1 1,1 3,48-3,299 10,-175 4,1941-4,-2091 4,1 3,85 20,-66-4,-58-13,0-2,33 5,34-6,106-7,-74-2,-94 3,36-1,0 3,87 14,-73-3,121 3,87-17,-117-1,-94 1,97 3,-155 2,46 12,-45-10,38 7,137-7,-187-6,26-1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7T23:37:07.715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7116 3,'-719'0,"397"22,34 0,-79-22,160-2,175 4,1 0,-56 12,-59 24,128-33,-65 24,61-20,-1 0,1-3,-2 1,-22 2,-46-3,-113-7,72-2,-215 3,325-2,0 0,1-1,-37-11,28 7,-32-5,-51-10,81 14,-1 1,-42-3,-293 8,184 4,71 0,-130-5,208-3,0 0,-64-22,59 15,-66-12,5 16,-189 7,136 5,-757-3,885 2,0 0,-1 2,-30 9,26-6,-57 7,-33-13,-13 0,110 3,1 0,-25 8,23-4,-29 2,21-6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7T23:37:10.545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0 220,'3641'0,"-3563"-3,83-15,42-3,379 19,-300 4,-249-4,0-2,55-11,26-4,43-2,26-2,-35-1,-99 14,64-4,-57 12,131-14,-84 2,110 1,107 14,-129 1,-164-3,0 1,-1 2,1 1,-1 0,0 2,49 16,123 50,-145-53,1-1,70 10,-87-21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7T23:37:13.365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2642 90,'-2173'0,"2146"-1,-1-2,0-1,1-1,0-1,0-2,1 0,-27-14,31 15,0 0,0 2,-1 0,0 1,1 2,-33 0,19 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00:09:19.274"/>
    </inkml:context>
    <inkml:brush xml:id="br0">
      <inkml:brushProperty name="width" value="0.035" units="cm"/>
      <inkml:brushProperty name="height" value="0.035" units="cm"/>
      <inkml:brushProperty name="color" value="#FF4E00"/>
      <inkml:brushProperty name="inkEffects" value="rainbow"/>
      <inkml:brushProperty name="anchorX" value="-8969.91113"/>
      <inkml:brushProperty name="anchorY" value="-2652.01025"/>
      <inkml:brushProperty name="scaleFactor" value="0.5"/>
    </inkml:brush>
  </inkml:definitions>
  <inkml:trace contextRef="#ctx0" brushRef="#br0">0 1 24575,'0'0'0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00:09:28.845"/>
    </inkml:context>
    <inkml:brush xml:id="br0">
      <inkml:brushProperty name="width" value="0.035" units="cm"/>
      <inkml:brushProperty name="height" value="0.035" units="cm"/>
      <inkml:brushProperty name="color" value="#FF4E00"/>
      <inkml:brushProperty name="inkEffects" value="rainbow"/>
      <inkml:brushProperty name="anchorX" value="-10239.91113"/>
      <inkml:brushProperty name="anchorY" value="-3922.0105"/>
      <inkml:brushProperty name="scaleFactor" value="0.5"/>
    </inkml:brush>
  </inkml:definitions>
  <inkml:trace contextRef="#ctx0" brushRef="#br0">1 0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7T23:33:45.69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45,'2347'0,"-2319"-2,-1-1,0-1,31-8,-26 4,58-5,136 11,-152 3,-36-1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00:09:29.275"/>
    </inkml:context>
    <inkml:brush xml:id="br0">
      <inkml:brushProperty name="width" value="0.035" units="cm"/>
      <inkml:brushProperty name="height" value="0.035" units="cm"/>
      <inkml:brushProperty name="color" value="#FF4E00"/>
      <inkml:brushProperty name="inkEffects" value="rainbow"/>
      <inkml:brushProperty name="anchorX" value="-11509.91113"/>
      <inkml:brushProperty name="anchorY" value="-5192.01025"/>
      <inkml:brushProperty name="scaleFactor" value="0.5"/>
    </inkml:brush>
  </inkml:definitions>
  <inkml:trace contextRef="#ctx0" brushRef="#br0">1 0 24575,'0'0'0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00:09:29.464"/>
    </inkml:context>
    <inkml:brush xml:id="br0">
      <inkml:brushProperty name="width" value="0.035" units="cm"/>
      <inkml:brushProperty name="height" value="0.035" units="cm"/>
      <inkml:brushProperty name="color" value="#FF4E00"/>
      <inkml:brushProperty name="inkEffects" value="rainbow"/>
      <inkml:brushProperty name="anchorX" value="-12779.91113"/>
      <inkml:brushProperty name="anchorY" value="-6462.01025"/>
      <inkml:brushProperty name="scaleFactor" value="0.5"/>
    </inkml:brush>
  </inkml:definitions>
  <inkml:trace contextRef="#ctx0" brushRef="#br0">1 0 24575,'0'0'0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00:09:19.274"/>
    </inkml:context>
    <inkml:brush xml:id="br0">
      <inkml:brushProperty name="width" value="0.035" units="cm"/>
      <inkml:brushProperty name="height" value="0.035" units="cm"/>
      <inkml:brushProperty name="color" value="#FF4E00"/>
      <inkml:brushProperty name="inkEffects" value="rainbow"/>
      <inkml:brushProperty name="anchorX" value="-8969.91113"/>
      <inkml:brushProperty name="anchorY" value="-2652.01025"/>
      <inkml:brushProperty name="scaleFactor" value="0.5"/>
    </inkml:brush>
  </inkml:definitions>
  <inkml:trace contextRef="#ctx0" brushRef="#br0">0 1 24575,'0'0'0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00:09:28.845"/>
    </inkml:context>
    <inkml:brush xml:id="br0">
      <inkml:brushProperty name="width" value="0.035" units="cm"/>
      <inkml:brushProperty name="height" value="0.035" units="cm"/>
      <inkml:brushProperty name="color" value="#FF4E00"/>
      <inkml:brushProperty name="inkEffects" value="rainbow"/>
      <inkml:brushProperty name="anchorX" value="-10239.91113"/>
      <inkml:brushProperty name="anchorY" value="-3922.0105"/>
      <inkml:brushProperty name="scaleFactor" value="0.5"/>
    </inkml:brush>
  </inkml:definitions>
  <inkml:trace contextRef="#ctx0" brushRef="#br0">1 0 24575,'0'0'0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00:09:29.275"/>
    </inkml:context>
    <inkml:brush xml:id="br0">
      <inkml:brushProperty name="width" value="0.035" units="cm"/>
      <inkml:brushProperty name="height" value="0.035" units="cm"/>
      <inkml:brushProperty name="color" value="#FF4E00"/>
      <inkml:brushProperty name="inkEffects" value="rainbow"/>
      <inkml:brushProperty name="anchorX" value="-11509.91113"/>
      <inkml:brushProperty name="anchorY" value="-5192.01025"/>
      <inkml:brushProperty name="scaleFactor" value="0.5"/>
    </inkml:brush>
  </inkml:definitions>
  <inkml:trace contextRef="#ctx0" brushRef="#br0">1 0 24575,'0'0'0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00:09:29.464"/>
    </inkml:context>
    <inkml:brush xml:id="br0">
      <inkml:brushProperty name="width" value="0.035" units="cm"/>
      <inkml:brushProperty name="height" value="0.035" units="cm"/>
      <inkml:brushProperty name="color" value="#FF4E00"/>
      <inkml:brushProperty name="inkEffects" value="rainbow"/>
      <inkml:brushProperty name="anchorX" value="-12779.91113"/>
      <inkml:brushProperty name="anchorY" value="-6462.01025"/>
      <inkml:brushProperty name="scaleFactor" value="0.5"/>
    </inkml:brush>
  </inkml:definitions>
  <inkml:trace contextRef="#ctx0" brushRef="#br0">1 0 24575,'0'0'0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1T23:14:27.81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1T23:14:27.81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1T23:14:30.90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24575,'1'1'0,"-1"0"0,0 0 0,0 0 0,0 0 0,1-1 0,-1 2 0,1-2 0,-1 1 0,0 0 0,1-1 0,0 2 0,-1-2 0,1 1 0,0 0 0,-1-1 0,1 0 0,0 1 0,-1 0 0,1-1 0,0 1 0,0-1 0,0 1 0,1-1 0,24 9 0,-23-8 0,26 6 0,1-2 0,-1-1 0,36 1 0,93-6 0,-75-1 0,655 2 0,-693 2 0,1 3 0,0 2 0,69 20 0,61 10 0,-32-15 0,-65-9-682,113 5-1,-146-18-6143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1T23:13:54.989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1325 2 24575,'-144'-2'0,"-164"5"0,277 1 0,-53 12 0,-11 3 0,-32 2 0,79-11 0,-73 6 0,119-16 0,-10 0 0,0 1 0,0 0 0,0 1 0,-14 4 0,26-6 0,0 0 0,-1 0 0,0 0 0,1 0 0,0 0 0,-1 0 0,1 1 0,-1-1 0,1 0 0,0 1 0,-1-1 0,1 0 0,-1 0 0,1 0 0,0 1 0,0-1 0,-1 1 0,1-1 0,-1 0 0,1 1 0,0-1 0,0 1 0,0-1 0,-1 0 0,1 1 0,0-1 0,0 1 0,0-1 0,-1 1 0,1 0 0,1 0 0,-1 0 0,1 0 0,-1 0 0,0-1 0,1 2 0,0-2 0,-1 1 0,1 0 0,0-1 0,-1 1 0,1 0 0,0-1 0,-1 1 0,2 0 0,35 19 0,-34-18 0,41 16 0,0-2 0,69 17 0,96 7 0,-146-32 0,70-1 0,-116-7 0,-40 0 0,-699-2 0,868 0 0,584-58-843,-715 59 843,52-6 0,94-22 0,-142 22 0,-19 7 0,0 0 0,0-1 0,0 1 0,0 0 0,0 0 0,1 0 0,-1 0 0,0 0 0,0-1 0,0 1 0,0 0 0,0 0 0,1 0 0,-1 0 0,0 0 0,0 0 0,0 0 0,0 0 0,0-1 0,0 1 0,0 0 0,0 0 0,0-1 0,0 1 0,0 0 0,0 0 0,0 0 0,0 0 0,0 0 0,0 0 0,0 0 0,0-1 0,0 1 0,0 0 0,0 0 0,0 0 0,0-1 0,-1 1 0,1 0 0,0 0 0,0 0 0,0 0 0,0 0 0,0 0 0,-1 0 0,1 0 0,0 0 0,0 0 0,0-1 0,0 1 0,0 0 0,0 0 0,0 0 0,-1 0 0,-6-3 0,0 1 0,0 1 0,-1-1 0,1 1 0,-10 0 0,-547-10 752,419 13-661,122-2-91,6 1 0,0-1 0,0 0 0,0-2 0,-21-3 0,29 0 0,10-1 0,7 1 0,0 1 0,0 0 0,1 1 0,0 0 0,-1 0 0,1 0 0,0 1 0,10-1 0,-8 1 0,133-18 0,-90 15 0,56-15 0,-107 20 0,0 0 0,-1-1 0,0 0 0,1 0 0,0 0 0,-1 0 0,0 0 0,3-3 0,-4 4 0,-1 0 0,0 0 0,0 0 0,0 0 0,0 0 0,0-1 0,0 1 0,0 0 0,0 0 0,0-1 0,0 1 0,0 0 0,0 0 0,0 0 0,0 0 0,1-1 0,-1 1 0,0 0 0,0-1 0,-1 1 0,1 0 0,0 0 0,0 0 0,0 0 0,0-1 0,0 1 0,0 0 0,0 0 0,0-1 0,0 1 0,0 0 0,0 0 0,0 0 0,0 0 0,-1 0 0,1 0 0,0-1 0,0 1 0,-1 0 0,1 0 0,0 0 0,0-1 0,0 1 0,0 0 0,0 0 0,-1 0 0,1 0 0,-1 0 0,-4-2 0,0 0 0,-1 0 0,0 1 0,0 0 0,-10-1 0,-324-6 0,186 8 0,613 1 0,-388 2 0,-53 3 0,-18-6 0,0 0 0,0 0 0,0 0 0,0 1 0,1-1 0,-1 0 0,0 1 0,0-1 0,0 0 0,1 0 0,-1 0 0,0 1 0,0-1 0,0 0 0,0 1 0,0-1 0,0 0 0,0 0 0,0 0 0,0 1 0,0-1 0,0 1 0,0-1 0,0 0 0,0 0 0,0 0 0,0 0 0,-1 1 0,1-1 0,0 1 0,0-1 0,0 0 0,-1 0 0,1 0 0,-2 2 0,0 0 0,0 0 0,0 0 0,0 0 0,-1-1 0,1 0 0,-1 1 0,-4 1 0,-35 12 0,0-1 0,-47 7 0,-22 7 0,110-28 0,-1 0 0,1 0 0,0 1 0,0-1 0,0 0 0,-1 0 0,1 1 0,0 0 0,0-1 0,0 1 0,0 0 0,0-1 0,0 1 0,0 0 0,0-1 0,0 1 0,0 0 0,-1 1 0,3-1 0,1 0 0,-2 0 0,2 0 0,-1-1 0,0 1 0,1-1 0,-1 1 0,0-1 0,1 0 0,-1 1 0,0-1 0,1 0 0,-1 1 0,0-1 0,3-1 0,147 6 0,-150-5 0,-70 2 0,-106 16 0,88-7 0,68-8 0,-262 35 0,258-34 0,-37 11 0,46-6 0,14-9 0,0 0 0,0 0 0,-1 0 0,1 1 0,0-1 0,0 0 0,0 1 0,0-1 0,0 0 0,0 0 0,0 0 0,0 0 0,0 0 0,0 1 0,0-1 0,0 0 0,0 1 0,0-1 0,1 0 0,-1 0 0,0 0 0,0 0 0,0 1 0,0-1 0,0 0 0,0 0 0,0 1 0,0-1 0,0 0 0,1 0 0,-1 0 0,0 0 0,0 0 0,1 0 0,-1 0 0,0 0 0,0 0 0,0 1 0,0-1 0,0 0 0,1 0 0,7 3 0,1-1 0,-1 0 0,0 0 0,17 0 0,466 10 0,-372-12 0,2-2 0,59 0 0,-593 0 0,232 4 0,169-2 67,20 0-1499,10 0-5394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7T23:33:51.23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46,'2304'0,"-2267"-2,1-2,52-12,-46 8,50-4,287 9,-197 5,-160-3,0 3,1-1,-1 2,36 9,-27-4,0-2,65 5,68-9,-133-2,-11 1,0 0,1 2,-1 0,-1 2,40 13,100 51,-160-68,15 5,1 0,0 0,-1-2,2 0,-2-2,28 3,107-6,-86-1,-27 2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1T23:13:56.494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 0 24575,'1001'0'-1365,"-963"0"-5461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1T23:13:57.760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 1 24575,'7'0'0,"18"0"0,12 0 0,13 0 0,15 0 0,2 0 0,-1 0 0,-6 0 0,2 0 0,-2 0 0,-20 0 0,-36 0 0,-29 0 0,-23 0 0,-12 0 0,5 0-8191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1T23:13:58.169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0 1 24575,'23'7'0,"21"3"0,26 0 0,30-2 0,21-3 0,12-2 0,-18-1-8191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1T23:14:00.896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32 6 24575,'-1'0'0,"1"1"0,0 0 0,-1-1 0,1 0 0,-1 1 0,1 0 0,0-1 0,0 1 0,-1 0 0,1-1 0,0 1 0,-1 0 0,1-1 0,0 1 0,0 0 0,0-1 0,0 1 0,0 0 0,0-1 0,0 1 0,0 0 0,0-1 0,0 1 0,0 0 0,1-1 0,-1 1 0,0 0 0,1-1 0,-1 1 0,0 0 0,0-1 0,1 0 0,-1 1 0,1 0 0,-1-1 0,0 1 0,1-1 0,0 1 0,-1-1 0,1 0 0,-1 1 0,1 0 0,3 1 0,0 1 0,1 0 0,-1-1 0,1 0 0,7 3 0,24 6 0,0-3 0,57 7 0,-68-12 0,696 50 0,-1492-57-562,562 4 554,1438 1-1723,-929 7 1833,-287-8-102,0 2 0,22 5 0,-34-7 0,-1 0 0,0 0 0,0 0 0,0 0 0,0 0 0,1 0 0,-1 0 0,0 0 0,0 0 0,1 0 0,-1 0 0,0 1 0,0-1 0,0 0 0,0 0 0,0 0 0,0 0 0,1 0 0,-1 0 0,0 0 0,0 0 0,1 0 0,-1 1 0,0-1 0,0 0 0,0 0 0,0 1 0,0-1 0,0 0 0,0 0 0,0 0 0,0 0 0,0 0 0,0 1 0,0-1 0,0 0 0,0 1 0,-10 3 0,-30 3 364,0-2-1,-69-1 0,64-3 16,13 0-202,-13 0 189,44 0-291,5-1-16,31 0-6,886-2-53,-1069 3 0,-208-4 0,287-3 0,58 1 0,20-1 0,25-4 0,1 1 0,54-6 0,-48 8 0,100-14 0,172-33 0,-299 51 0,-1-1 0,20-8 0,-23 4 0,-14 2 0,-18-2 0,14 6 0,18 1 0,150 5 0,-181-4 0,2 1 0,31-1 0,-132 0 0,-140 18 0,182-5 0,70-11 0,0 0 0,0 1 0,1-1 0,-1 2 0,1-1 0,-13 8 0,19-10 0,0-1 0,1 1 0,-2 0 0,2 0 0,-1-1 0,0 1 0,1 0 0,-2 0 0,2 0 0,0-1 0,-1 2 0,0-2 0,1 2 0,-1-2 0,0 4 0,1-4 0,0 0 0,0 1 0,0 0 0,0-1 0,0 1 0,0 0 0,1-1 0,-1 1 0,0-1 0,1 1 0,-1-1 0,0 1 0,0 0 0,0-1 0,1 0 0,-1 1 0,1 0 0,-1-1 0,0 0 0,1 1 0,0 0 0,3 1 0,-1 0 0,1 0 0,0 0 0,-1 0 0,1 0 0,0-1 0,7 2 0,44 7 0,1-1 0,-1-4 0,86-1 0,-76-2 0,256 0 0,-536-4 132,48-1-1629,115 3-5329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1T23:14:01.150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 0 24575,'0'0'-8191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1T23:14:34.06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41 24575,'1'-1'0,"-1"0"0,0 0 0,0-1 0,0 2 0,1-2 0,-1 1 0,1 0 0,-1 0 0,1 0 0,0 0 0,-1 0 0,1 0 0,0 0 0,-1 0 0,1 0 0,0 1 0,0-1 0,0 0 0,0 0 0,0 0 0,0 1 0,0 0 0,0-1 0,0 0 0,1 1 0,33-10 0,-6 6 0,-1 2 0,0 1 0,1 1 0,0 1 0,-1 2 0,0 0 0,39 12 0,-22-7 0,1-1 0,56 0 0,93-8 0,-74-2 0,7 3-1365,-90 0-5461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7T23:33:55.84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90,'95'2,"111"-6,-182 1,48-13,-47 9,38-5,42 5,124 7,-91 3,600-3,-710-2,0-1,-1-1,30-9,-24 6,56-6,263 10,-185 5,-130-2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7T23:34:05.15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2,'1913'0,"-1875"2,0 2,51 11,-44-6,49 3,286-9,-196-5,2204 2,-2360-2,0-1,-1-1,30-9,-24 6,56-6,262 10,-182 5,-129 1,-1 1,0 1,59 18,-8 5,-40-11,-34-10,0-1,0 2,20 12,-23-11,0-2,1 1,1-2,19 7,-4-6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7T23:34:13.57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6464 349,'-241'-5,"-265"-42,309 20,-249-68,405 81,-52-25,-3-1,-8 9,20 8,57 15,0 2,1 1,-56-4,-84 10,84 1,49-2,-46 7,64-4,0-1,1 2,-1 1,1 0,-21 10,8-1,4-3,1 1,1 0,-22 19,35-25,-1 0,0-1,0 1,0-2,0 0,-1 0,-13 4,-9 0,-32 2,-2 2,11-2,0-3,-99 0,113-4,0 1,-43 10,-55 5,-241-15,196-6,-2049 2,2175 2,-114 22,127-16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7T23:34:21.86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1 219,'925'0,"-813"-5,135-22,-184 18,239-36,-204 28,62-7,-22 1,-8 2,-90 16,41-12,-46 9,-1 1,36-1,306 5,-188 6,-146-4,-12 0,1 1,0 2,-1 0,49 12,-44-6,-1-1,70 4,70-9,-114-3,-33 2,-1 1,1 2,36 10,-32-6,58 5,-37-10,67 13,30 4,-81-13,-39-2,30 9,-33-8,40 6,266-6,-191-8,901 2,-1016 1,1 2,-1 1,35 10,-30-7,59 7,160-11,-155-5,-57 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7T23:34:24.98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1774 89,'-827'0,"801"-1,-1-2,0-1,-33-9,29 5,-60-6,-33 13,-9-1,109-1,-47-13,46 10,-35-6,-139 7,188 5,-27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58BA07-D836-4E24-AB04-DE4AA891D5E6}" type="datetimeFigureOut">
              <a:rPr lang="es-ES" smtClean="0"/>
              <a:t>15/10/2025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017592-3C15-4C98-B1A5-7790A1F0314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9489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17592-3C15-4C98-B1A5-7790A1F03145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4457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5A78D3-0630-42EF-9D36-06F5482BE454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1622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5A78D3-0630-42EF-9D36-06F5482BE454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9772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10094-C936-DA8C-8330-87FFEAEB7C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A954C70-83B2-5F00-B359-19604785F2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374864B-3B02-3D40-A439-2CD8244ACA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188DA57-5805-F16A-53ED-2CAA4B6C35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5A78D3-0630-42EF-9D36-06F5482BE454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6504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10A53-0E87-30E1-6F3B-BDD893FD7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E418926C-6922-2503-C34F-A99A51A5B5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E50A553-0722-8FA8-4373-9EC401998A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DD85517-08F6-241E-34DF-E84CD3194D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5A78D3-0630-42EF-9D36-06F5482BE454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607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1A598A-12BC-E591-9327-F535147B3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A51E033-8769-8FE9-6A93-06392E56A9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4B39D71-73F4-9D87-737C-02FF8EFBE0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C5AEB35-D57B-614C-7BC9-35F373047F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5A78D3-0630-42EF-9D36-06F5482BE454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45241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6DF3E0-351C-AF73-59D3-3D5C39B4D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9F47BCF-67C8-4857-FDF7-E3528F5C54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64B9C89-B06D-B495-2DDA-F0354D53C0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5971304-F4EA-1310-3573-3C01629C3E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5A78D3-0630-42EF-9D36-06F5482BE454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96185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28B5A6-B8B4-960F-D0AD-B5350D270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D0AD115-D53E-150C-42C6-FC91B82C8E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0C43B09E-0B5E-0103-9CE0-0E93AE2E52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5DE99D0-E577-9A8D-B640-232CC35DE6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5A78D3-0630-42EF-9D36-06F5482BE454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24800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ED5B2-2978-E2E6-E775-2EBF62D6D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95A7332-239B-3883-F9E3-84987B37B2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1E5C2D7-0009-FE63-2E5C-ABE147206F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5555051-9289-2419-92CE-169F7B7115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5A78D3-0630-42EF-9D36-06F5482BE454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1415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E3166-03FF-49E0-9E41-B65CF679E941}" type="datetimeFigureOut">
              <a:rPr lang="es-ES" smtClean="0"/>
              <a:t>15/10/2025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0564C-FE4C-4199-8794-E440D902AF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0932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E3166-03FF-49E0-9E41-B65CF679E941}" type="datetimeFigureOut">
              <a:rPr lang="es-ES" smtClean="0"/>
              <a:t>15/10/2025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0564C-FE4C-4199-8794-E440D902AF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0560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E3166-03FF-49E0-9E41-B65CF679E941}" type="datetimeFigureOut">
              <a:rPr lang="es-ES" smtClean="0"/>
              <a:t>15/10/2025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0564C-FE4C-4199-8794-E440D902AF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8855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E3166-03FF-49E0-9E41-B65CF679E941}" type="datetimeFigureOut">
              <a:rPr lang="es-ES" smtClean="0"/>
              <a:t>15/10/2025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0564C-FE4C-4199-8794-E440D902AF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8418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E3166-03FF-49E0-9E41-B65CF679E941}" type="datetimeFigureOut">
              <a:rPr lang="es-ES" smtClean="0"/>
              <a:t>15/10/2025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0564C-FE4C-4199-8794-E440D902AF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4748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E3166-03FF-49E0-9E41-B65CF679E941}" type="datetimeFigureOut">
              <a:rPr lang="es-ES" smtClean="0"/>
              <a:t>15/10/2025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0564C-FE4C-4199-8794-E440D902AF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6604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E3166-03FF-49E0-9E41-B65CF679E941}" type="datetimeFigureOut">
              <a:rPr lang="es-ES" smtClean="0"/>
              <a:t>15/10/2025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0564C-FE4C-4199-8794-E440D902AF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7161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E3166-03FF-49E0-9E41-B65CF679E941}" type="datetimeFigureOut">
              <a:rPr lang="es-ES" smtClean="0"/>
              <a:t>15/10/2025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0564C-FE4C-4199-8794-E440D902AF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2344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E3166-03FF-49E0-9E41-B65CF679E941}" type="datetimeFigureOut">
              <a:rPr lang="es-ES" smtClean="0"/>
              <a:t>15/10/2025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0564C-FE4C-4199-8794-E440D902AF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2144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E3166-03FF-49E0-9E41-B65CF679E941}" type="datetimeFigureOut">
              <a:rPr lang="es-ES" smtClean="0"/>
              <a:t>15/10/2025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0564C-FE4C-4199-8794-E440D902AF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7740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E3166-03FF-49E0-9E41-B65CF679E941}" type="datetimeFigureOut">
              <a:rPr lang="es-ES" smtClean="0"/>
              <a:t>15/10/2025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0564C-FE4C-4199-8794-E440D902AF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0864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E3166-03FF-49E0-9E41-B65CF679E941}" type="datetimeFigureOut">
              <a:rPr lang="es-ES" smtClean="0"/>
              <a:t>15/10/2025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0564C-FE4C-4199-8794-E440D902AF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6653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32.xml"/><Relationship Id="rId13" Type="http://schemas.openxmlformats.org/officeDocument/2006/relationships/image" Target="../media/image49.png"/><Relationship Id="rId3" Type="http://schemas.openxmlformats.org/officeDocument/2006/relationships/image" Target="../media/image6.png"/><Relationship Id="rId7" Type="http://schemas.openxmlformats.org/officeDocument/2006/relationships/image" Target="../media/image51.png"/><Relationship Id="rId12" Type="http://schemas.openxmlformats.org/officeDocument/2006/relationships/customXml" Target="../ink/ink3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48.png"/><Relationship Id="rId5" Type="http://schemas.openxmlformats.org/officeDocument/2006/relationships/image" Target="../media/image8.png"/><Relationship Id="rId15" Type="http://schemas.openxmlformats.org/officeDocument/2006/relationships/image" Target="../media/image50.png"/><Relationship Id="rId10" Type="http://schemas.openxmlformats.org/officeDocument/2006/relationships/customXml" Target="../ink/ink33.xml"/><Relationship Id="rId4" Type="http://schemas.openxmlformats.org/officeDocument/2006/relationships/image" Target="../media/image7.svg"/><Relationship Id="rId9" Type="http://schemas.openxmlformats.org/officeDocument/2006/relationships/image" Target="../media/image47.png"/><Relationship Id="rId14" Type="http://schemas.openxmlformats.org/officeDocument/2006/relationships/customXml" Target="../ink/ink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4.png"/><Relationship Id="rId4" Type="http://schemas.openxmlformats.org/officeDocument/2006/relationships/image" Target="../media/image5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6.xml"/><Relationship Id="rId5" Type="http://schemas.openxmlformats.org/officeDocument/2006/relationships/image" Target="../media/image57.png"/><Relationship Id="rId4" Type="http://schemas.openxmlformats.org/officeDocument/2006/relationships/image" Target="../media/image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38.xml"/><Relationship Id="rId13" Type="http://schemas.openxmlformats.org/officeDocument/2006/relationships/image" Target="../media/image70.png"/><Relationship Id="rId18" Type="http://schemas.openxmlformats.org/officeDocument/2006/relationships/customXml" Target="../ink/ink42.xml"/><Relationship Id="rId3" Type="http://schemas.openxmlformats.org/officeDocument/2006/relationships/image" Target="../media/image6.png"/><Relationship Id="rId21" Type="http://schemas.openxmlformats.org/officeDocument/2006/relationships/image" Target="../media/image74.png"/><Relationship Id="rId7" Type="http://schemas.openxmlformats.org/officeDocument/2006/relationships/image" Target="../media/image58.png"/><Relationship Id="rId17" Type="http://schemas.openxmlformats.org/officeDocument/2006/relationships/image" Target="../media/image72.png"/><Relationship Id="rId25" Type="http://schemas.openxmlformats.org/officeDocument/2006/relationships/image" Target="../media/image76.png"/><Relationship Id="rId2" Type="http://schemas.openxmlformats.org/officeDocument/2006/relationships/image" Target="../media/image8.png"/><Relationship Id="rId16" Type="http://schemas.openxmlformats.org/officeDocument/2006/relationships/customXml" Target="../ink/ink41.xml"/><Relationship Id="rId20" Type="http://schemas.openxmlformats.org/officeDocument/2006/relationships/customXml" Target="../ink/ink43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7.xml"/><Relationship Id="rId24" Type="http://schemas.openxmlformats.org/officeDocument/2006/relationships/customXml" Target="../ink/ink45.xml"/><Relationship Id="rId5" Type="http://schemas.openxmlformats.org/officeDocument/2006/relationships/image" Target="../media/image60.png"/><Relationship Id="rId15" Type="http://schemas.openxmlformats.org/officeDocument/2006/relationships/image" Target="../media/image71.png"/><Relationship Id="rId23" Type="http://schemas.openxmlformats.org/officeDocument/2006/relationships/image" Target="../media/image75.png"/><Relationship Id="rId10" Type="http://schemas.openxmlformats.org/officeDocument/2006/relationships/customXml" Target="../ink/ink39.xml"/><Relationship Id="rId19" Type="http://schemas.openxmlformats.org/officeDocument/2006/relationships/image" Target="../media/image73.png"/><Relationship Id="rId4" Type="http://schemas.openxmlformats.org/officeDocument/2006/relationships/image" Target="../media/image7.svg"/><Relationship Id="rId9" Type="http://schemas.openxmlformats.org/officeDocument/2006/relationships/image" Target="../media/image61.png"/><Relationship Id="rId14" Type="http://schemas.openxmlformats.org/officeDocument/2006/relationships/customXml" Target="../ink/ink40.xml"/><Relationship Id="rId22" Type="http://schemas.openxmlformats.org/officeDocument/2006/relationships/customXml" Target="../ink/ink4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6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54.png"/><Relationship Id="rId4" Type="http://schemas.openxmlformats.org/officeDocument/2006/relationships/image" Target="../media/image5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hyperlink" Target="https://fernandojuca.com/mejores-herramientas-ia-investigacion-academica/#:~:text=Las%20Mejores%20Herramientas%20de%20Inteligencia%20Artificial%20para%20Potenciar,investigaci%C3%B3n%20acad%C3%A9mica%2C%20tambi%C3%A9n%20plantean%20retos%20%C3%A9ticos%20significativos.%20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54.png"/><Relationship Id="rId4" Type="http://schemas.openxmlformats.org/officeDocument/2006/relationships/image" Target="../media/image5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6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54.png"/><Relationship Id="rId4" Type="http://schemas.openxmlformats.org/officeDocument/2006/relationships/image" Target="../media/image5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hyperlink" Target="mailto:mapegues7@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es.duolingo.com/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9.jf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s.khanacademy.org/" TargetMode="External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changedyslexia.org/" TargetMode="Externa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hyperlink" Target="https://copilot.microsoft.com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canva.com/" TargetMode="External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hyperlink" Target="https://jenni.ai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perplexity.ai/" TargetMode="External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eduaide.ai/" TargetMode="Externa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0.xml"/><Relationship Id="rId21" Type="http://schemas.openxmlformats.org/officeDocument/2006/relationships/image" Target="../media/image25.png"/><Relationship Id="rId42" Type="http://schemas.openxmlformats.org/officeDocument/2006/relationships/image" Target="../media/image36.png"/><Relationship Id="rId47" Type="http://schemas.openxmlformats.org/officeDocument/2006/relationships/customXml" Target="../ink/ink20.xml"/><Relationship Id="rId63" Type="http://schemas.openxmlformats.org/officeDocument/2006/relationships/customXml" Target="../ink/ink28.xml"/><Relationship Id="rId68" Type="http://schemas.openxmlformats.org/officeDocument/2006/relationships/image" Target="../media/image49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6" Type="http://schemas.openxmlformats.org/officeDocument/2006/relationships/customXml" Target="../ink/ink5.xml"/><Relationship Id="rId29" Type="http://schemas.openxmlformats.org/officeDocument/2006/relationships/image" Target="../media/image29.png"/><Relationship Id="rId11" Type="http://schemas.openxmlformats.org/officeDocument/2006/relationships/image" Target="../media/image20.png"/><Relationship Id="rId24" Type="http://schemas.openxmlformats.org/officeDocument/2006/relationships/customXml" Target="../ink/ink9.xml"/><Relationship Id="rId32" Type="http://schemas.openxmlformats.org/officeDocument/2006/relationships/customXml" Target="../ink/ink13.xml"/><Relationship Id="rId37" Type="http://schemas.openxmlformats.org/officeDocument/2006/relationships/image" Target="../media/image33.png"/><Relationship Id="rId40" Type="http://schemas.openxmlformats.org/officeDocument/2006/relationships/customXml" Target="../ink/ink17.xml"/><Relationship Id="rId45" Type="http://schemas.openxmlformats.org/officeDocument/2006/relationships/customXml" Target="../ink/ink19.xml"/><Relationship Id="rId53" Type="http://schemas.openxmlformats.org/officeDocument/2006/relationships/customXml" Target="../ink/ink23.xml"/><Relationship Id="rId58" Type="http://schemas.openxmlformats.org/officeDocument/2006/relationships/image" Target="../media/image44.png"/><Relationship Id="rId66" Type="http://schemas.openxmlformats.org/officeDocument/2006/relationships/image" Target="../media/image48.png"/><Relationship Id="rId5" Type="http://schemas.openxmlformats.org/officeDocument/2006/relationships/image" Target="../media/image8.png"/><Relationship Id="rId61" Type="http://schemas.openxmlformats.org/officeDocument/2006/relationships/customXml" Target="../ink/ink27.xml"/><Relationship Id="rId19" Type="http://schemas.openxmlformats.org/officeDocument/2006/relationships/image" Target="../media/image24.png"/><Relationship Id="rId14" Type="http://schemas.openxmlformats.org/officeDocument/2006/relationships/customXml" Target="../ink/ink4.xml"/><Relationship Id="rId22" Type="http://schemas.openxmlformats.org/officeDocument/2006/relationships/customXml" Target="../ink/ink8.xml"/><Relationship Id="rId27" Type="http://schemas.openxmlformats.org/officeDocument/2006/relationships/image" Target="../media/image28.png"/><Relationship Id="rId30" Type="http://schemas.openxmlformats.org/officeDocument/2006/relationships/customXml" Target="../ink/ink12.xml"/><Relationship Id="rId35" Type="http://schemas.openxmlformats.org/officeDocument/2006/relationships/image" Target="../media/image32.png"/><Relationship Id="rId43" Type="http://schemas.openxmlformats.org/officeDocument/2006/relationships/customXml" Target="../ink/ink18.xml"/><Relationship Id="rId48" Type="http://schemas.openxmlformats.org/officeDocument/2006/relationships/image" Target="../media/image39.png"/><Relationship Id="rId56" Type="http://schemas.openxmlformats.org/officeDocument/2006/relationships/image" Target="../media/image43.png"/><Relationship Id="rId64" Type="http://schemas.openxmlformats.org/officeDocument/2006/relationships/image" Target="../media/image47.png"/><Relationship Id="rId69" Type="http://schemas.openxmlformats.org/officeDocument/2006/relationships/customXml" Target="../ink/ink31.xml"/><Relationship Id="rId8" Type="http://schemas.openxmlformats.org/officeDocument/2006/relationships/customXml" Target="../ink/ink1.xml"/><Relationship Id="rId51" Type="http://schemas.openxmlformats.org/officeDocument/2006/relationships/customXml" Target="../ink/ink22.xml"/><Relationship Id="rId3" Type="http://schemas.openxmlformats.org/officeDocument/2006/relationships/image" Target="../media/image6.png"/><Relationship Id="rId12" Type="http://schemas.openxmlformats.org/officeDocument/2006/relationships/customXml" Target="../ink/ink3.xml"/><Relationship Id="rId17" Type="http://schemas.openxmlformats.org/officeDocument/2006/relationships/image" Target="../media/image23.png"/><Relationship Id="rId25" Type="http://schemas.openxmlformats.org/officeDocument/2006/relationships/image" Target="../media/image27.png"/><Relationship Id="rId33" Type="http://schemas.openxmlformats.org/officeDocument/2006/relationships/image" Target="../media/image31.png"/><Relationship Id="rId38" Type="http://schemas.openxmlformats.org/officeDocument/2006/relationships/customXml" Target="../ink/ink16.xml"/><Relationship Id="rId46" Type="http://schemas.openxmlformats.org/officeDocument/2006/relationships/image" Target="../media/image38.png"/><Relationship Id="rId59" Type="http://schemas.openxmlformats.org/officeDocument/2006/relationships/customXml" Target="../ink/ink26.xml"/><Relationship Id="rId67" Type="http://schemas.openxmlformats.org/officeDocument/2006/relationships/customXml" Target="../ink/ink30.xml"/><Relationship Id="rId20" Type="http://schemas.openxmlformats.org/officeDocument/2006/relationships/customXml" Target="../ink/ink7.xml"/><Relationship Id="rId41" Type="http://schemas.openxmlformats.org/officeDocument/2006/relationships/image" Target="../media/image35.png"/><Relationship Id="rId54" Type="http://schemas.openxmlformats.org/officeDocument/2006/relationships/image" Target="../media/image42.png"/><Relationship Id="rId62" Type="http://schemas.openxmlformats.org/officeDocument/2006/relationships/image" Target="../media/image46.png"/><Relationship Id="rId70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5" Type="http://schemas.openxmlformats.org/officeDocument/2006/relationships/image" Target="../media/image22.png"/><Relationship Id="rId23" Type="http://schemas.openxmlformats.org/officeDocument/2006/relationships/image" Target="../media/image26.png"/><Relationship Id="rId28" Type="http://schemas.openxmlformats.org/officeDocument/2006/relationships/customXml" Target="../ink/ink11.xml"/><Relationship Id="rId36" Type="http://schemas.openxmlformats.org/officeDocument/2006/relationships/customXml" Target="../ink/ink15.xml"/><Relationship Id="rId49" Type="http://schemas.openxmlformats.org/officeDocument/2006/relationships/customXml" Target="../ink/ink21.xml"/><Relationship Id="rId57" Type="http://schemas.openxmlformats.org/officeDocument/2006/relationships/customXml" Target="../ink/ink25.xml"/><Relationship Id="rId10" Type="http://schemas.openxmlformats.org/officeDocument/2006/relationships/customXml" Target="../ink/ink2.xml"/><Relationship Id="rId31" Type="http://schemas.openxmlformats.org/officeDocument/2006/relationships/image" Target="../media/image30.png"/><Relationship Id="rId44" Type="http://schemas.openxmlformats.org/officeDocument/2006/relationships/image" Target="../media/image37.png"/><Relationship Id="rId52" Type="http://schemas.openxmlformats.org/officeDocument/2006/relationships/image" Target="../media/image41.png"/><Relationship Id="rId60" Type="http://schemas.openxmlformats.org/officeDocument/2006/relationships/image" Target="../media/image45.png"/><Relationship Id="rId65" Type="http://schemas.openxmlformats.org/officeDocument/2006/relationships/customXml" Target="../ink/ink29.xml"/><Relationship Id="rId4" Type="http://schemas.openxmlformats.org/officeDocument/2006/relationships/image" Target="../media/image7.svg"/><Relationship Id="rId9" Type="http://schemas.openxmlformats.org/officeDocument/2006/relationships/image" Target="../media/image19.png"/><Relationship Id="rId13" Type="http://schemas.openxmlformats.org/officeDocument/2006/relationships/image" Target="../media/image21.png"/><Relationship Id="rId18" Type="http://schemas.openxmlformats.org/officeDocument/2006/relationships/customXml" Target="../ink/ink6.xml"/><Relationship Id="rId39" Type="http://schemas.openxmlformats.org/officeDocument/2006/relationships/image" Target="../media/image34.png"/><Relationship Id="rId34" Type="http://schemas.openxmlformats.org/officeDocument/2006/relationships/customXml" Target="../ink/ink14.xml"/><Relationship Id="rId50" Type="http://schemas.openxmlformats.org/officeDocument/2006/relationships/image" Target="../media/image40.png"/><Relationship Id="rId55" Type="http://schemas.openxmlformats.org/officeDocument/2006/relationships/customXml" Target="../ink/ink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bujo de una niña&#10;&#10;El contenido generado por IA puede ser incorrecto.">
            <a:extLst>
              <a:ext uri="{FF2B5EF4-FFF2-40B4-BE49-F238E27FC236}">
                <a16:creationId xmlns:a16="http://schemas.microsoft.com/office/drawing/2014/main" id="{CA6806C4-D30D-4E7E-A35C-52950218C3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837" y="0"/>
            <a:ext cx="65254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941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8CD284-6AEE-6C11-DAF0-FCB176592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 44">
            <a:extLst>
              <a:ext uri="{FF2B5EF4-FFF2-40B4-BE49-F238E27FC236}">
                <a16:creationId xmlns:a16="http://schemas.microsoft.com/office/drawing/2014/main" id="{E9E0FA5E-CA6C-B5FD-8921-D42EA6BE34A8}"/>
              </a:ext>
            </a:extLst>
          </p:cNvPr>
          <p:cNvSpPr/>
          <p:nvPr/>
        </p:nvSpPr>
        <p:spPr>
          <a:xfrm rot="-5400000">
            <a:off x="-1578880" y="1519591"/>
            <a:ext cx="3902849" cy="745089"/>
          </a:xfrm>
          <a:custGeom>
            <a:avLst/>
            <a:gdLst/>
            <a:ahLst/>
            <a:cxnLst/>
            <a:rect l="l" t="t" r="r" b="b"/>
            <a:pathLst>
              <a:path w="5854273" h="1117634">
                <a:moveTo>
                  <a:pt x="0" y="0"/>
                </a:moveTo>
                <a:lnTo>
                  <a:pt x="5854274" y="0"/>
                </a:lnTo>
                <a:lnTo>
                  <a:pt x="5854274" y="1117634"/>
                </a:lnTo>
                <a:lnTo>
                  <a:pt x="0" y="11176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>
            <a:extLst>
              <a:ext uri="{FF2B5EF4-FFF2-40B4-BE49-F238E27FC236}">
                <a16:creationId xmlns:a16="http://schemas.microsoft.com/office/drawing/2014/main" id="{C1DB86A7-1DB1-1A99-3148-B201D2D025EE}"/>
              </a:ext>
            </a:extLst>
          </p:cNvPr>
          <p:cNvSpPr/>
          <p:nvPr/>
        </p:nvSpPr>
        <p:spPr>
          <a:xfrm rot="-5400000">
            <a:off x="-1357941" y="1987796"/>
            <a:ext cx="3902849" cy="745089"/>
          </a:xfrm>
          <a:custGeom>
            <a:avLst/>
            <a:gdLst/>
            <a:ahLst/>
            <a:cxnLst/>
            <a:rect l="l" t="t" r="r" b="b"/>
            <a:pathLst>
              <a:path w="5854273" h="1117634">
                <a:moveTo>
                  <a:pt x="0" y="0"/>
                </a:moveTo>
                <a:lnTo>
                  <a:pt x="5854273" y="0"/>
                </a:lnTo>
                <a:lnTo>
                  <a:pt x="5854273" y="1117634"/>
                </a:lnTo>
                <a:lnTo>
                  <a:pt x="0" y="11176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>
            <a:extLst>
              <a:ext uri="{FF2B5EF4-FFF2-40B4-BE49-F238E27FC236}">
                <a16:creationId xmlns:a16="http://schemas.microsoft.com/office/drawing/2014/main" id="{EC9FBCDD-8850-7156-7C98-FAFBA197858B}"/>
              </a:ext>
            </a:extLst>
          </p:cNvPr>
          <p:cNvSpPr/>
          <p:nvPr/>
        </p:nvSpPr>
        <p:spPr>
          <a:xfrm rot="-5400000">
            <a:off x="-1689349" y="5428290"/>
            <a:ext cx="3902849" cy="745089"/>
          </a:xfrm>
          <a:custGeom>
            <a:avLst/>
            <a:gdLst/>
            <a:ahLst/>
            <a:cxnLst/>
            <a:rect l="l" t="t" r="r" b="b"/>
            <a:pathLst>
              <a:path w="5854273" h="1117634">
                <a:moveTo>
                  <a:pt x="0" y="0"/>
                </a:moveTo>
                <a:lnTo>
                  <a:pt x="5854273" y="0"/>
                </a:lnTo>
                <a:lnTo>
                  <a:pt x="5854273" y="1117634"/>
                </a:lnTo>
                <a:lnTo>
                  <a:pt x="0" y="11176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47">
            <a:extLst>
              <a:ext uri="{FF2B5EF4-FFF2-40B4-BE49-F238E27FC236}">
                <a16:creationId xmlns:a16="http://schemas.microsoft.com/office/drawing/2014/main" id="{8368453E-8BED-25F8-F800-83CF75546557}"/>
              </a:ext>
            </a:extLst>
          </p:cNvPr>
          <p:cNvSpPr/>
          <p:nvPr/>
        </p:nvSpPr>
        <p:spPr>
          <a:xfrm rot="-5400000">
            <a:off x="-1468411" y="5896495"/>
            <a:ext cx="3902849" cy="745089"/>
          </a:xfrm>
          <a:custGeom>
            <a:avLst/>
            <a:gdLst/>
            <a:ahLst/>
            <a:cxnLst/>
            <a:rect l="l" t="t" r="r" b="b"/>
            <a:pathLst>
              <a:path w="5854273" h="1117634">
                <a:moveTo>
                  <a:pt x="0" y="0"/>
                </a:moveTo>
                <a:lnTo>
                  <a:pt x="5854273" y="0"/>
                </a:lnTo>
                <a:lnTo>
                  <a:pt x="5854273" y="1117634"/>
                </a:lnTo>
                <a:lnTo>
                  <a:pt x="0" y="11176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0">
            <a:extLst>
              <a:ext uri="{FF2B5EF4-FFF2-40B4-BE49-F238E27FC236}">
                <a16:creationId xmlns:a16="http://schemas.microsoft.com/office/drawing/2014/main" id="{EE0156DA-9850-8168-8BF2-93438AD9D15A}"/>
              </a:ext>
            </a:extLst>
          </p:cNvPr>
          <p:cNvSpPr/>
          <p:nvPr/>
        </p:nvSpPr>
        <p:spPr>
          <a:xfrm rot="-5113541">
            <a:off x="9791700" y="-3471356"/>
            <a:ext cx="4800600" cy="5486400"/>
          </a:xfrm>
          <a:custGeom>
            <a:avLst/>
            <a:gdLst/>
            <a:ahLst/>
            <a:cxnLst/>
            <a:rect l="l" t="t" r="r" b="b"/>
            <a:pathLst>
              <a:path w="7200900" h="8229600">
                <a:moveTo>
                  <a:pt x="0" y="0"/>
                </a:moveTo>
                <a:lnTo>
                  <a:pt x="7200900" y="0"/>
                </a:lnTo>
                <a:lnTo>
                  <a:pt x="7200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971A5890-F268-B3D3-839C-B09548144A70}"/>
              </a:ext>
            </a:extLst>
          </p:cNvPr>
          <p:cNvSpPr txBox="1"/>
          <p:nvPr/>
        </p:nvSpPr>
        <p:spPr>
          <a:xfrm>
            <a:off x="355600" y="24088"/>
            <a:ext cx="12081532" cy="9247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>
              <a:lnSpc>
                <a:spcPts val="8400"/>
              </a:lnSpc>
              <a:spcBef>
                <a:spcPct val="0"/>
              </a:spcBef>
              <a:defRPr sz="7000">
                <a:solidFill>
                  <a:srgbClr val="0070C0"/>
                </a:solidFill>
                <a:latin typeface="Rubik One"/>
                <a:ea typeface="Rubik One"/>
                <a:cs typeface="Rubik One"/>
              </a:defRPr>
            </a:lvl1pPr>
          </a:lstStyle>
          <a:p>
            <a:pPr algn="ctr"/>
            <a:r>
              <a:rPr lang="en-US" sz="4000" dirty="0" err="1">
                <a:solidFill>
                  <a:srgbClr val="006699"/>
                </a:solidFill>
                <a:sym typeface="Rubik One"/>
              </a:rPr>
              <a:t>Consideraciones</a:t>
            </a:r>
            <a:r>
              <a:rPr lang="en-US" sz="4000" dirty="0">
                <a:solidFill>
                  <a:srgbClr val="006699"/>
                </a:solidFill>
                <a:sym typeface="Rubik One"/>
              </a:rPr>
              <a:t> </a:t>
            </a:r>
            <a:r>
              <a:rPr lang="en-US" sz="4000" dirty="0" err="1">
                <a:solidFill>
                  <a:srgbClr val="006699"/>
                </a:solidFill>
                <a:sym typeface="Rubik One"/>
              </a:rPr>
              <a:t>educativas</a:t>
            </a:r>
            <a:r>
              <a:rPr lang="en-US" sz="4000" dirty="0">
                <a:solidFill>
                  <a:srgbClr val="006699"/>
                </a:solidFill>
                <a:sym typeface="Rubik One"/>
              </a:rPr>
              <a:t> y </a:t>
            </a:r>
            <a:r>
              <a:rPr lang="en-US" sz="4000" dirty="0" err="1">
                <a:solidFill>
                  <a:srgbClr val="006699"/>
                </a:solidFill>
                <a:sym typeface="Rubik One"/>
              </a:rPr>
              <a:t>prácticas</a:t>
            </a:r>
            <a:endParaRPr lang="en-US" sz="4000" dirty="0">
              <a:solidFill>
                <a:srgbClr val="006699"/>
              </a:solidFill>
              <a:sym typeface="Rubik One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8AD1688-8C82-5CE8-EDFA-732FBBD5917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371" t="24437" r="78266" b="44454"/>
          <a:stretch/>
        </p:blipFill>
        <p:spPr>
          <a:xfrm>
            <a:off x="1066800" y="1767259"/>
            <a:ext cx="1759434" cy="24892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CE783F5-6F41-95BA-0BAF-BFBB421C483E}"/>
              </a:ext>
            </a:extLst>
          </p:cNvPr>
          <p:cNvSpPr txBox="1"/>
          <p:nvPr/>
        </p:nvSpPr>
        <p:spPr>
          <a:xfrm>
            <a:off x="1464605" y="1017054"/>
            <a:ext cx="8014872" cy="543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933" b="1" dirty="0" err="1">
                <a:solidFill>
                  <a:srgbClr val="575757"/>
                </a:solidFill>
              </a:rPr>
              <a:t>Prompt</a:t>
            </a:r>
            <a:endParaRPr lang="es-ES" sz="2933" dirty="0">
              <a:solidFill>
                <a:srgbClr val="575757"/>
              </a:solidFill>
            </a:endParaRPr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DFD99B77-E7A9-CE43-E416-6D0AAAB980E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1273" t="17104" b="17543"/>
          <a:stretch/>
        </p:blipFill>
        <p:spPr>
          <a:xfrm>
            <a:off x="3254335" y="1133346"/>
            <a:ext cx="4237921" cy="542042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57" name="Entrada de lápiz 56">
                <a:extLst>
                  <a:ext uri="{FF2B5EF4-FFF2-40B4-BE49-F238E27FC236}">
                    <a16:creationId xmlns:a16="http://schemas.microsoft.com/office/drawing/2014/main" id="{35E7D1FB-49DC-6DDD-2BDB-E0372F195494}"/>
                  </a:ext>
                </a:extLst>
              </p14:cNvPr>
              <p14:cNvContentPartPr/>
              <p14:nvPr/>
            </p14:nvContentPartPr>
            <p14:xfrm>
              <a:off x="-1578781" y="1140861"/>
              <a:ext cx="240" cy="240"/>
            </p14:xfrm>
          </p:contentPart>
        </mc:Choice>
        <mc:Fallback xmlns="">
          <p:pic>
            <p:nvPicPr>
              <p:cNvPr id="57" name="Entrada de lápiz 56">
                <a:extLst>
                  <a:ext uri="{FF2B5EF4-FFF2-40B4-BE49-F238E27FC236}">
                    <a16:creationId xmlns:a16="http://schemas.microsoft.com/office/drawing/2014/main" id="{35E7D1FB-49DC-6DDD-2BDB-E0372F19549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1582861" y="1136781"/>
                <a:ext cx="8400" cy="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">
            <p14:nvContentPartPr>
              <p14:cNvPr id="58" name="Entrada de lápiz 57">
                <a:extLst>
                  <a:ext uri="{FF2B5EF4-FFF2-40B4-BE49-F238E27FC236}">
                    <a16:creationId xmlns:a16="http://schemas.microsoft.com/office/drawing/2014/main" id="{E087DD55-5FAE-BBB1-D669-ADB5A9555278}"/>
                  </a:ext>
                </a:extLst>
              </p14:cNvPr>
              <p14:cNvContentPartPr/>
              <p14:nvPr/>
            </p14:nvContentPartPr>
            <p14:xfrm>
              <a:off x="-1657501" y="483981"/>
              <a:ext cx="240" cy="240"/>
            </p14:xfrm>
          </p:contentPart>
        </mc:Choice>
        <mc:Fallback xmlns="">
          <p:pic>
            <p:nvPicPr>
              <p:cNvPr id="58" name="Entrada de lápiz 57">
                <a:extLst>
                  <a:ext uri="{FF2B5EF4-FFF2-40B4-BE49-F238E27FC236}">
                    <a16:creationId xmlns:a16="http://schemas.microsoft.com/office/drawing/2014/main" id="{E087DD55-5FAE-BBB1-D669-ADB5A955527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-1661581" y="479901"/>
                <a:ext cx="8400" cy="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">
            <p14:nvContentPartPr>
              <p14:cNvPr id="59" name="Entrada de lápiz 58">
                <a:extLst>
                  <a:ext uri="{FF2B5EF4-FFF2-40B4-BE49-F238E27FC236}">
                    <a16:creationId xmlns:a16="http://schemas.microsoft.com/office/drawing/2014/main" id="{45E35663-BBD1-1C0C-38AB-00CF7EC9CF35}"/>
                  </a:ext>
                </a:extLst>
              </p14:cNvPr>
              <p14:cNvContentPartPr/>
              <p14:nvPr/>
            </p14:nvContentPartPr>
            <p14:xfrm>
              <a:off x="-1657501" y="483981"/>
              <a:ext cx="240" cy="240"/>
            </p14:xfrm>
          </p:contentPart>
        </mc:Choice>
        <mc:Fallback xmlns="">
          <p:pic>
            <p:nvPicPr>
              <p:cNvPr id="59" name="Entrada de lápiz 58">
                <a:extLst>
                  <a:ext uri="{FF2B5EF4-FFF2-40B4-BE49-F238E27FC236}">
                    <a16:creationId xmlns:a16="http://schemas.microsoft.com/office/drawing/2014/main" id="{45E35663-BBD1-1C0C-38AB-00CF7EC9CF3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-1661581" y="479901"/>
                <a:ext cx="8400" cy="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4">
            <p14:nvContentPartPr>
              <p14:cNvPr id="60" name="Entrada de lápiz 59">
                <a:extLst>
                  <a:ext uri="{FF2B5EF4-FFF2-40B4-BE49-F238E27FC236}">
                    <a16:creationId xmlns:a16="http://schemas.microsoft.com/office/drawing/2014/main" id="{774BFA77-AE6F-6A23-66AF-6FB44BCC3603}"/>
                  </a:ext>
                </a:extLst>
              </p14:cNvPr>
              <p14:cNvContentPartPr/>
              <p14:nvPr/>
            </p14:nvContentPartPr>
            <p14:xfrm>
              <a:off x="-1657501" y="483981"/>
              <a:ext cx="240" cy="240"/>
            </p14:xfrm>
          </p:contentPart>
        </mc:Choice>
        <mc:Fallback xmlns="">
          <p:pic>
            <p:nvPicPr>
              <p:cNvPr id="60" name="Entrada de lápiz 59">
                <a:extLst>
                  <a:ext uri="{FF2B5EF4-FFF2-40B4-BE49-F238E27FC236}">
                    <a16:creationId xmlns:a16="http://schemas.microsoft.com/office/drawing/2014/main" id="{774BFA77-AE6F-6A23-66AF-6FB44BCC360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-1661581" y="479901"/>
                <a:ext cx="8400" cy="8400"/>
              </a:xfrm>
              <a:prstGeom prst="rect">
                <a:avLst/>
              </a:prstGeom>
            </p:spPr>
          </p:pic>
        </mc:Fallback>
      </mc:AlternateContent>
      <p:sp>
        <p:nvSpPr>
          <p:cNvPr id="62" name="CuadroTexto 61">
            <a:extLst>
              <a:ext uri="{FF2B5EF4-FFF2-40B4-BE49-F238E27FC236}">
                <a16:creationId xmlns:a16="http://schemas.microsoft.com/office/drawing/2014/main" id="{F4370718-9C48-5FEE-7351-158E635C04FE}"/>
              </a:ext>
            </a:extLst>
          </p:cNvPr>
          <p:cNvSpPr txBox="1"/>
          <p:nvPr/>
        </p:nvSpPr>
        <p:spPr>
          <a:xfrm>
            <a:off x="7727485" y="4256460"/>
            <a:ext cx="4106155" cy="2144498"/>
          </a:xfrm>
          <a:prstGeom prst="rect">
            <a:avLst/>
          </a:prstGeom>
          <a:solidFill>
            <a:srgbClr val="006699"/>
          </a:solidFill>
        </p:spPr>
        <p:txBody>
          <a:bodyPr wrap="square">
            <a:spAutoFit/>
          </a:bodyPr>
          <a:lstStyle/>
          <a:p>
            <a:pPr algn="ctr"/>
            <a:r>
              <a:rPr lang="es-ES" sz="2667" dirty="0">
                <a:solidFill>
                  <a:schemeClr val="bg1"/>
                </a:solidFill>
              </a:rPr>
              <a:t>Instruya a sus estudiantes en el proceso correcto para la elaboración de </a:t>
            </a:r>
            <a:r>
              <a:rPr lang="es-ES" sz="2667" dirty="0" err="1">
                <a:solidFill>
                  <a:schemeClr val="bg1"/>
                </a:solidFill>
              </a:rPr>
              <a:t>prompt</a:t>
            </a:r>
            <a:r>
              <a:rPr lang="es-ES" sz="2667" dirty="0">
                <a:solidFill>
                  <a:schemeClr val="bg1"/>
                </a:solidFill>
              </a:rPr>
              <a:t> efectivos en el desarrollo de actividades.</a:t>
            </a:r>
          </a:p>
        </p:txBody>
      </p:sp>
    </p:spTree>
    <p:extLst>
      <p:ext uri="{BB962C8B-B14F-4D97-AF65-F5344CB8AC3E}">
        <p14:creationId xmlns:p14="http://schemas.microsoft.com/office/powerpoint/2010/main" val="391673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533552">
            <a:off x="-2551367" y="4351300"/>
            <a:ext cx="4800600" cy="5486400"/>
          </a:xfrm>
          <a:custGeom>
            <a:avLst/>
            <a:gdLst/>
            <a:ahLst/>
            <a:cxnLst/>
            <a:rect l="l" t="t" r="r" b="b"/>
            <a:pathLst>
              <a:path w="7200900" h="8229600">
                <a:moveTo>
                  <a:pt x="0" y="0"/>
                </a:moveTo>
                <a:lnTo>
                  <a:pt x="7200900" y="0"/>
                </a:lnTo>
                <a:lnTo>
                  <a:pt x="7200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51066" y="5967950"/>
            <a:ext cx="5900975" cy="1126550"/>
          </a:xfrm>
          <a:custGeom>
            <a:avLst/>
            <a:gdLst/>
            <a:ahLst/>
            <a:cxnLst/>
            <a:rect l="l" t="t" r="r" b="b"/>
            <a:pathLst>
              <a:path w="8851463" h="1689825">
                <a:moveTo>
                  <a:pt x="0" y="0"/>
                </a:moveTo>
                <a:lnTo>
                  <a:pt x="8851463" y="0"/>
                </a:lnTo>
                <a:lnTo>
                  <a:pt x="8851463" y="1689825"/>
                </a:lnTo>
                <a:lnTo>
                  <a:pt x="0" y="16898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99189" y="5802850"/>
            <a:ext cx="5900975" cy="1126550"/>
          </a:xfrm>
          <a:custGeom>
            <a:avLst/>
            <a:gdLst/>
            <a:ahLst/>
            <a:cxnLst/>
            <a:rect l="l" t="t" r="r" b="b"/>
            <a:pathLst>
              <a:path w="8851463" h="1689825">
                <a:moveTo>
                  <a:pt x="0" y="0"/>
                </a:moveTo>
                <a:lnTo>
                  <a:pt x="8851463" y="0"/>
                </a:lnTo>
                <a:lnTo>
                  <a:pt x="8851463" y="1689825"/>
                </a:lnTo>
                <a:lnTo>
                  <a:pt x="0" y="16898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927260" y="5967950"/>
            <a:ext cx="5900975" cy="1126550"/>
          </a:xfrm>
          <a:custGeom>
            <a:avLst/>
            <a:gdLst/>
            <a:ahLst/>
            <a:cxnLst/>
            <a:rect l="l" t="t" r="r" b="b"/>
            <a:pathLst>
              <a:path w="8851463" h="1689825">
                <a:moveTo>
                  <a:pt x="0" y="0"/>
                </a:moveTo>
                <a:lnTo>
                  <a:pt x="8851463" y="0"/>
                </a:lnTo>
                <a:lnTo>
                  <a:pt x="8851463" y="1689825"/>
                </a:lnTo>
                <a:lnTo>
                  <a:pt x="0" y="16898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477515" y="5802850"/>
            <a:ext cx="5900975" cy="1126550"/>
          </a:xfrm>
          <a:custGeom>
            <a:avLst/>
            <a:gdLst/>
            <a:ahLst/>
            <a:cxnLst/>
            <a:rect l="l" t="t" r="r" b="b"/>
            <a:pathLst>
              <a:path w="8851463" h="1689825">
                <a:moveTo>
                  <a:pt x="0" y="0"/>
                </a:moveTo>
                <a:lnTo>
                  <a:pt x="8851463" y="0"/>
                </a:lnTo>
                <a:lnTo>
                  <a:pt x="8851463" y="1689825"/>
                </a:lnTo>
                <a:lnTo>
                  <a:pt x="0" y="16898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4905923">
            <a:off x="9663513" y="3864745"/>
            <a:ext cx="4800600" cy="5486400"/>
          </a:xfrm>
          <a:custGeom>
            <a:avLst/>
            <a:gdLst/>
            <a:ahLst/>
            <a:cxnLst/>
            <a:rect l="l" t="t" r="r" b="b"/>
            <a:pathLst>
              <a:path w="7200900" h="8229600">
                <a:moveTo>
                  <a:pt x="0" y="0"/>
                </a:moveTo>
                <a:lnTo>
                  <a:pt x="7200900" y="0"/>
                </a:lnTo>
                <a:lnTo>
                  <a:pt x="7200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-756211" y="5501337"/>
            <a:ext cx="12584445" cy="2462339"/>
          </a:xfrm>
          <a:custGeom>
            <a:avLst/>
            <a:gdLst/>
            <a:ahLst/>
            <a:cxnLst/>
            <a:rect l="l" t="t" r="r" b="b"/>
            <a:pathLst>
              <a:path w="18876668" h="3693509">
                <a:moveTo>
                  <a:pt x="0" y="0"/>
                </a:moveTo>
                <a:lnTo>
                  <a:pt x="18876668" y="0"/>
                </a:lnTo>
                <a:lnTo>
                  <a:pt x="18876668" y="3693508"/>
                </a:lnTo>
                <a:lnTo>
                  <a:pt x="0" y="36935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4754" b="-9402"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2015742" y="4497290"/>
            <a:ext cx="3056083" cy="540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Briefly elaborate on what you want to discuss. </a:t>
            </a:r>
          </a:p>
        </p:txBody>
      </p:sp>
      <p:sp>
        <p:nvSpPr>
          <p:cNvPr id="32" name="TextBox 3">
            <a:extLst>
              <a:ext uri="{FF2B5EF4-FFF2-40B4-BE49-F238E27FC236}">
                <a16:creationId xmlns:a16="http://schemas.microsoft.com/office/drawing/2014/main" id="{FE585985-97CD-DCB2-0974-B940783265E9}"/>
              </a:ext>
            </a:extLst>
          </p:cNvPr>
          <p:cNvSpPr txBox="1"/>
          <p:nvPr/>
        </p:nvSpPr>
        <p:spPr>
          <a:xfrm>
            <a:off x="203200" y="33366"/>
            <a:ext cx="12081532" cy="9247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>
              <a:lnSpc>
                <a:spcPts val="8400"/>
              </a:lnSpc>
              <a:spcBef>
                <a:spcPct val="0"/>
              </a:spcBef>
              <a:defRPr sz="7000">
                <a:solidFill>
                  <a:srgbClr val="0070C0"/>
                </a:solidFill>
                <a:latin typeface="Rubik One"/>
                <a:ea typeface="Rubik One"/>
                <a:cs typeface="Rubik One"/>
              </a:defRPr>
            </a:lvl1pPr>
          </a:lstStyle>
          <a:p>
            <a:pPr algn="ctr"/>
            <a:r>
              <a:rPr lang="en-US" sz="4000" dirty="0" err="1">
                <a:solidFill>
                  <a:srgbClr val="006699"/>
                </a:solidFill>
                <a:sym typeface="Rubik One"/>
              </a:rPr>
              <a:t>Consideraciones</a:t>
            </a:r>
            <a:r>
              <a:rPr lang="en-US" sz="4000" dirty="0">
                <a:solidFill>
                  <a:srgbClr val="006699"/>
                </a:solidFill>
                <a:sym typeface="Rubik One"/>
              </a:rPr>
              <a:t> </a:t>
            </a:r>
            <a:r>
              <a:rPr lang="en-US" sz="4000" dirty="0" err="1">
                <a:solidFill>
                  <a:srgbClr val="006699"/>
                </a:solidFill>
                <a:sym typeface="Rubik One"/>
              </a:rPr>
              <a:t>educativas</a:t>
            </a:r>
            <a:r>
              <a:rPr lang="en-US" sz="4000" dirty="0">
                <a:solidFill>
                  <a:srgbClr val="006699"/>
                </a:solidFill>
                <a:sym typeface="Rubik One"/>
              </a:rPr>
              <a:t> y </a:t>
            </a:r>
            <a:r>
              <a:rPr lang="en-US" sz="4000" dirty="0" err="1">
                <a:solidFill>
                  <a:srgbClr val="006699"/>
                </a:solidFill>
                <a:sym typeface="Rubik One"/>
              </a:rPr>
              <a:t>prácticas</a:t>
            </a:r>
            <a:endParaRPr lang="en-US" sz="4000" dirty="0">
              <a:solidFill>
                <a:srgbClr val="006699"/>
              </a:solidFill>
              <a:sym typeface="Rubik One"/>
            </a:endParaRP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838E0639-64AE-8C4C-DBCF-0B7A8C3256D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1669" t="15151" b="16688"/>
          <a:stretch/>
        </p:blipFill>
        <p:spPr>
          <a:xfrm>
            <a:off x="6233787" y="1161748"/>
            <a:ext cx="4186474" cy="5662886"/>
          </a:xfrm>
          <a:prstGeom prst="rect">
            <a:avLst/>
          </a:prstGeom>
        </p:spPr>
      </p:pic>
      <p:sp>
        <p:nvSpPr>
          <p:cNvPr id="37" name="CuadroTexto 36">
            <a:extLst>
              <a:ext uri="{FF2B5EF4-FFF2-40B4-BE49-F238E27FC236}">
                <a16:creationId xmlns:a16="http://schemas.microsoft.com/office/drawing/2014/main" id="{954A1930-480A-F733-51AF-57593A361B66}"/>
              </a:ext>
            </a:extLst>
          </p:cNvPr>
          <p:cNvSpPr txBox="1"/>
          <p:nvPr/>
        </p:nvSpPr>
        <p:spPr>
          <a:xfrm>
            <a:off x="574550" y="1424509"/>
            <a:ext cx="3050345" cy="995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933" b="1" dirty="0" err="1">
                <a:solidFill>
                  <a:srgbClr val="575757"/>
                </a:solidFill>
              </a:rPr>
              <a:t>Chatbots</a:t>
            </a:r>
            <a:r>
              <a:rPr lang="es-ES" sz="2933" b="1" dirty="0">
                <a:solidFill>
                  <a:srgbClr val="575757"/>
                </a:solidFill>
              </a:rPr>
              <a:t>/tutores inteligentes</a:t>
            </a:r>
            <a:endParaRPr lang="es-ES" sz="2933" dirty="0">
              <a:solidFill>
                <a:srgbClr val="575757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C54DC85-24CB-99D2-AEC1-344BA30D46A6}"/>
              </a:ext>
            </a:extLst>
          </p:cNvPr>
          <p:cNvSpPr txBox="1"/>
          <p:nvPr/>
        </p:nvSpPr>
        <p:spPr>
          <a:xfrm>
            <a:off x="585528" y="3100031"/>
            <a:ext cx="5164381" cy="913199"/>
          </a:xfrm>
          <a:prstGeom prst="rect">
            <a:avLst/>
          </a:prstGeom>
          <a:solidFill>
            <a:srgbClr val="006699"/>
          </a:solidFill>
        </p:spPr>
        <p:txBody>
          <a:bodyPr wrap="square">
            <a:spAutoFit/>
          </a:bodyPr>
          <a:lstStyle/>
          <a:p>
            <a:pPr algn="ctr"/>
            <a:r>
              <a:rPr lang="es-ES" sz="2667" dirty="0">
                <a:solidFill>
                  <a:schemeClr val="bg1"/>
                </a:solidFill>
              </a:rPr>
              <a:t>Prevea en las actividades el uso de IA y tutores inteligentes.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5B4D62-C20C-2FA6-1041-D0A3E4B01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42814687-3DDA-8193-012A-9BE055E41C49}"/>
              </a:ext>
            </a:extLst>
          </p:cNvPr>
          <p:cNvSpPr/>
          <p:nvPr/>
        </p:nvSpPr>
        <p:spPr>
          <a:xfrm rot="533552">
            <a:off x="-2551367" y="4351300"/>
            <a:ext cx="4800600" cy="5486400"/>
          </a:xfrm>
          <a:custGeom>
            <a:avLst/>
            <a:gdLst/>
            <a:ahLst/>
            <a:cxnLst/>
            <a:rect l="l" t="t" r="r" b="b"/>
            <a:pathLst>
              <a:path w="7200900" h="8229600">
                <a:moveTo>
                  <a:pt x="0" y="0"/>
                </a:moveTo>
                <a:lnTo>
                  <a:pt x="7200900" y="0"/>
                </a:lnTo>
                <a:lnTo>
                  <a:pt x="7200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306EA89-7D4D-64A6-1352-BB0D706CE6BA}"/>
              </a:ext>
            </a:extLst>
          </p:cNvPr>
          <p:cNvSpPr/>
          <p:nvPr/>
        </p:nvSpPr>
        <p:spPr>
          <a:xfrm>
            <a:off x="-151066" y="5967950"/>
            <a:ext cx="5900975" cy="1126550"/>
          </a:xfrm>
          <a:custGeom>
            <a:avLst/>
            <a:gdLst/>
            <a:ahLst/>
            <a:cxnLst/>
            <a:rect l="l" t="t" r="r" b="b"/>
            <a:pathLst>
              <a:path w="8851463" h="1689825">
                <a:moveTo>
                  <a:pt x="0" y="0"/>
                </a:moveTo>
                <a:lnTo>
                  <a:pt x="8851463" y="0"/>
                </a:lnTo>
                <a:lnTo>
                  <a:pt x="8851463" y="1689825"/>
                </a:lnTo>
                <a:lnTo>
                  <a:pt x="0" y="16898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C6428EC-83BC-A1BE-F51A-5D4C484A1E55}"/>
              </a:ext>
            </a:extLst>
          </p:cNvPr>
          <p:cNvSpPr/>
          <p:nvPr/>
        </p:nvSpPr>
        <p:spPr>
          <a:xfrm>
            <a:off x="399189" y="5802850"/>
            <a:ext cx="5900975" cy="1126550"/>
          </a:xfrm>
          <a:custGeom>
            <a:avLst/>
            <a:gdLst/>
            <a:ahLst/>
            <a:cxnLst/>
            <a:rect l="l" t="t" r="r" b="b"/>
            <a:pathLst>
              <a:path w="8851463" h="1689825">
                <a:moveTo>
                  <a:pt x="0" y="0"/>
                </a:moveTo>
                <a:lnTo>
                  <a:pt x="8851463" y="0"/>
                </a:lnTo>
                <a:lnTo>
                  <a:pt x="8851463" y="1689825"/>
                </a:lnTo>
                <a:lnTo>
                  <a:pt x="0" y="16898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2C005C5F-2F20-13D1-A35F-EFE81E3CD4EA}"/>
              </a:ext>
            </a:extLst>
          </p:cNvPr>
          <p:cNvSpPr/>
          <p:nvPr/>
        </p:nvSpPr>
        <p:spPr>
          <a:xfrm>
            <a:off x="5927260" y="5967950"/>
            <a:ext cx="5900975" cy="1126550"/>
          </a:xfrm>
          <a:custGeom>
            <a:avLst/>
            <a:gdLst/>
            <a:ahLst/>
            <a:cxnLst/>
            <a:rect l="l" t="t" r="r" b="b"/>
            <a:pathLst>
              <a:path w="8851463" h="1689825">
                <a:moveTo>
                  <a:pt x="0" y="0"/>
                </a:moveTo>
                <a:lnTo>
                  <a:pt x="8851463" y="0"/>
                </a:lnTo>
                <a:lnTo>
                  <a:pt x="8851463" y="1689825"/>
                </a:lnTo>
                <a:lnTo>
                  <a:pt x="0" y="16898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D87BC6D-1ADA-551E-D039-A43255A06956}"/>
              </a:ext>
            </a:extLst>
          </p:cNvPr>
          <p:cNvSpPr/>
          <p:nvPr/>
        </p:nvSpPr>
        <p:spPr>
          <a:xfrm>
            <a:off x="6477515" y="5802850"/>
            <a:ext cx="5900975" cy="1126550"/>
          </a:xfrm>
          <a:custGeom>
            <a:avLst/>
            <a:gdLst/>
            <a:ahLst/>
            <a:cxnLst/>
            <a:rect l="l" t="t" r="r" b="b"/>
            <a:pathLst>
              <a:path w="8851463" h="1689825">
                <a:moveTo>
                  <a:pt x="0" y="0"/>
                </a:moveTo>
                <a:lnTo>
                  <a:pt x="8851463" y="0"/>
                </a:lnTo>
                <a:lnTo>
                  <a:pt x="8851463" y="1689825"/>
                </a:lnTo>
                <a:lnTo>
                  <a:pt x="0" y="16898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38F572BF-F388-D473-DE97-56784ED5384B}"/>
              </a:ext>
            </a:extLst>
          </p:cNvPr>
          <p:cNvSpPr/>
          <p:nvPr/>
        </p:nvSpPr>
        <p:spPr>
          <a:xfrm rot="4905923">
            <a:off x="9663513" y="3864745"/>
            <a:ext cx="4800600" cy="5486400"/>
          </a:xfrm>
          <a:custGeom>
            <a:avLst/>
            <a:gdLst/>
            <a:ahLst/>
            <a:cxnLst/>
            <a:rect l="l" t="t" r="r" b="b"/>
            <a:pathLst>
              <a:path w="7200900" h="8229600">
                <a:moveTo>
                  <a:pt x="0" y="0"/>
                </a:moveTo>
                <a:lnTo>
                  <a:pt x="7200900" y="0"/>
                </a:lnTo>
                <a:lnTo>
                  <a:pt x="7200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BC145FE1-9B4D-E56A-671D-DD8A916D52B3}"/>
              </a:ext>
            </a:extLst>
          </p:cNvPr>
          <p:cNvSpPr/>
          <p:nvPr/>
        </p:nvSpPr>
        <p:spPr>
          <a:xfrm>
            <a:off x="-756211" y="5501337"/>
            <a:ext cx="12584445" cy="2462339"/>
          </a:xfrm>
          <a:custGeom>
            <a:avLst/>
            <a:gdLst/>
            <a:ahLst/>
            <a:cxnLst/>
            <a:rect l="l" t="t" r="r" b="b"/>
            <a:pathLst>
              <a:path w="18876668" h="3693509">
                <a:moveTo>
                  <a:pt x="0" y="0"/>
                </a:moveTo>
                <a:lnTo>
                  <a:pt x="18876668" y="0"/>
                </a:lnTo>
                <a:lnTo>
                  <a:pt x="18876668" y="3693508"/>
                </a:lnTo>
                <a:lnTo>
                  <a:pt x="0" y="36935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4754" b="-9402"/>
            </a:stretch>
          </a:blipFill>
        </p:spPr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1037800C-80BF-BE10-A7E2-95C87EE3D7BC}"/>
              </a:ext>
            </a:extLst>
          </p:cNvPr>
          <p:cNvSpPr txBox="1"/>
          <p:nvPr/>
        </p:nvSpPr>
        <p:spPr>
          <a:xfrm>
            <a:off x="2015742" y="4497290"/>
            <a:ext cx="3056083" cy="540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Briefly elaborate on what you want to discuss. </a:t>
            </a:r>
          </a:p>
        </p:txBody>
      </p:sp>
      <p:sp>
        <p:nvSpPr>
          <p:cNvPr id="32" name="TextBox 3">
            <a:extLst>
              <a:ext uri="{FF2B5EF4-FFF2-40B4-BE49-F238E27FC236}">
                <a16:creationId xmlns:a16="http://schemas.microsoft.com/office/drawing/2014/main" id="{23557F42-93E3-5C58-90FD-A6B5D37AAA13}"/>
              </a:ext>
            </a:extLst>
          </p:cNvPr>
          <p:cNvSpPr txBox="1"/>
          <p:nvPr/>
        </p:nvSpPr>
        <p:spPr>
          <a:xfrm>
            <a:off x="124909" y="-126694"/>
            <a:ext cx="12081532" cy="9247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>
              <a:lnSpc>
                <a:spcPts val="8400"/>
              </a:lnSpc>
              <a:spcBef>
                <a:spcPct val="0"/>
              </a:spcBef>
              <a:defRPr sz="7000">
                <a:solidFill>
                  <a:srgbClr val="0070C0"/>
                </a:solidFill>
                <a:latin typeface="Rubik One"/>
                <a:ea typeface="Rubik One"/>
                <a:cs typeface="Rubik One"/>
              </a:defRPr>
            </a:lvl1pPr>
          </a:lstStyle>
          <a:p>
            <a:pPr algn="ctr"/>
            <a:r>
              <a:rPr lang="en-US" sz="4000" dirty="0" err="1">
                <a:solidFill>
                  <a:srgbClr val="006699"/>
                </a:solidFill>
                <a:sym typeface="Rubik One"/>
              </a:rPr>
              <a:t>Consideraciones</a:t>
            </a:r>
            <a:r>
              <a:rPr lang="en-US" sz="4000" dirty="0">
                <a:solidFill>
                  <a:srgbClr val="006699"/>
                </a:solidFill>
                <a:sym typeface="Rubik One"/>
              </a:rPr>
              <a:t> </a:t>
            </a:r>
            <a:r>
              <a:rPr lang="en-US" sz="4000" dirty="0" err="1">
                <a:solidFill>
                  <a:srgbClr val="006699"/>
                </a:solidFill>
                <a:sym typeface="Rubik One"/>
              </a:rPr>
              <a:t>educativas</a:t>
            </a:r>
            <a:r>
              <a:rPr lang="en-US" sz="4000" dirty="0">
                <a:solidFill>
                  <a:srgbClr val="006699"/>
                </a:solidFill>
                <a:sym typeface="Rubik One"/>
              </a:rPr>
              <a:t> y </a:t>
            </a:r>
            <a:r>
              <a:rPr lang="en-US" sz="4000" dirty="0" err="1">
                <a:solidFill>
                  <a:srgbClr val="006699"/>
                </a:solidFill>
                <a:sym typeface="Rubik One"/>
              </a:rPr>
              <a:t>prácticas</a:t>
            </a:r>
            <a:endParaRPr lang="en-US" sz="4000" dirty="0">
              <a:solidFill>
                <a:srgbClr val="006699"/>
              </a:solidFill>
              <a:sym typeface="Rubik One"/>
            </a:endParaRP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C5DB536E-1F53-66C9-8A53-9AFE5399E46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9896" r="2960" b="27035"/>
          <a:stretch/>
        </p:blipFill>
        <p:spPr>
          <a:xfrm>
            <a:off x="124909" y="1411172"/>
            <a:ext cx="11965719" cy="4628989"/>
          </a:xfrm>
          <a:prstGeom prst="rect">
            <a:avLst/>
          </a:prstGeom>
        </p:spPr>
      </p:pic>
      <p:sp>
        <p:nvSpPr>
          <p:cNvPr id="37" name="CuadroTexto 36">
            <a:extLst>
              <a:ext uri="{FF2B5EF4-FFF2-40B4-BE49-F238E27FC236}">
                <a16:creationId xmlns:a16="http://schemas.microsoft.com/office/drawing/2014/main" id="{43C7F8D1-E3F8-7028-C3A2-605C38AA10B2}"/>
              </a:ext>
            </a:extLst>
          </p:cNvPr>
          <p:cNvSpPr txBox="1"/>
          <p:nvPr/>
        </p:nvSpPr>
        <p:spPr>
          <a:xfrm>
            <a:off x="493438" y="840859"/>
            <a:ext cx="3050345" cy="543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933" b="1" dirty="0">
                <a:solidFill>
                  <a:srgbClr val="575757"/>
                </a:solidFill>
              </a:rPr>
              <a:t>Tutor inteligente</a:t>
            </a:r>
            <a:endParaRPr lang="es-ES" sz="2933" dirty="0">
              <a:solidFill>
                <a:srgbClr val="575757"/>
              </a:solidFill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67424C75-2532-65F3-C53E-DE8DA05EF537}"/>
              </a:ext>
            </a:extLst>
          </p:cNvPr>
          <p:cNvSpPr txBox="1"/>
          <p:nvPr/>
        </p:nvSpPr>
        <p:spPr>
          <a:xfrm>
            <a:off x="285064" y="6179762"/>
            <a:ext cx="11621873" cy="502766"/>
          </a:xfrm>
          <a:prstGeom prst="rect">
            <a:avLst/>
          </a:prstGeom>
          <a:solidFill>
            <a:srgbClr val="006699"/>
          </a:solidFill>
        </p:spPr>
        <p:txBody>
          <a:bodyPr wrap="square">
            <a:spAutoFit/>
          </a:bodyPr>
          <a:lstStyle/>
          <a:p>
            <a:pPr algn="ctr"/>
            <a:r>
              <a:rPr lang="es-ES" sz="2667" dirty="0">
                <a:solidFill>
                  <a:schemeClr val="bg1"/>
                </a:solidFill>
              </a:rPr>
              <a:t>Prevea en las actividades el uso de IA y tutores inteligentes. </a:t>
            </a:r>
          </a:p>
        </p:txBody>
      </p:sp>
    </p:spTree>
    <p:extLst>
      <p:ext uri="{BB962C8B-B14F-4D97-AF65-F5344CB8AC3E}">
        <p14:creationId xmlns:p14="http://schemas.microsoft.com/office/powerpoint/2010/main" val="29261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 rot="-2029369">
            <a:off x="-1379696" y="4370475"/>
            <a:ext cx="3388079" cy="3872091"/>
          </a:xfrm>
          <a:custGeom>
            <a:avLst/>
            <a:gdLst/>
            <a:ahLst/>
            <a:cxnLst/>
            <a:rect l="l" t="t" r="r" b="b"/>
            <a:pathLst>
              <a:path w="5082119" h="5808136">
                <a:moveTo>
                  <a:pt x="0" y="0"/>
                </a:moveTo>
                <a:lnTo>
                  <a:pt x="5082119" y="0"/>
                </a:lnTo>
                <a:lnTo>
                  <a:pt x="5082119" y="5808136"/>
                </a:lnTo>
                <a:lnTo>
                  <a:pt x="0" y="58081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-2832324" y="6249347"/>
            <a:ext cx="16001416" cy="935819"/>
            <a:chOff x="0" y="0"/>
            <a:chExt cx="32002833" cy="1871639"/>
          </a:xfrm>
        </p:grpSpPr>
        <p:sp>
          <p:nvSpPr>
            <p:cNvPr id="13" name="Freeform 13"/>
            <p:cNvSpPr/>
            <p:nvPr/>
          </p:nvSpPr>
          <p:spPr>
            <a:xfrm rot="-10800000">
              <a:off x="23417093" y="381461"/>
              <a:ext cx="7805698" cy="1490179"/>
            </a:xfrm>
            <a:custGeom>
              <a:avLst/>
              <a:gdLst/>
              <a:ahLst/>
              <a:cxnLst/>
              <a:rect l="l" t="t" r="r" b="b"/>
              <a:pathLst>
                <a:path w="7805698" h="1490179">
                  <a:moveTo>
                    <a:pt x="0" y="0"/>
                  </a:moveTo>
                  <a:lnTo>
                    <a:pt x="7805697" y="0"/>
                  </a:lnTo>
                  <a:lnTo>
                    <a:pt x="7805697" y="1490178"/>
                  </a:lnTo>
                  <a:lnTo>
                    <a:pt x="0" y="1490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55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rot="-10800000">
              <a:off x="24197135" y="0"/>
              <a:ext cx="7805698" cy="1490179"/>
            </a:xfrm>
            <a:custGeom>
              <a:avLst/>
              <a:gdLst/>
              <a:ahLst/>
              <a:cxnLst/>
              <a:rect l="l" t="t" r="r" b="b"/>
              <a:pathLst>
                <a:path w="7805698" h="1490179">
                  <a:moveTo>
                    <a:pt x="0" y="0"/>
                  </a:moveTo>
                  <a:lnTo>
                    <a:pt x="7805698" y="0"/>
                  </a:lnTo>
                  <a:lnTo>
                    <a:pt x="7805698" y="1490179"/>
                  </a:lnTo>
                  <a:lnTo>
                    <a:pt x="0" y="1490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55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rot="-10800000">
              <a:off x="15611395" y="381461"/>
              <a:ext cx="7805698" cy="1490179"/>
            </a:xfrm>
            <a:custGeom>
              <a:avLst/>
              <a:gdLst/>
              <a:ahLst/>
              <a:cxnLst/>
              <a:rect l="l" t="t" r="r" b="b"/>
              <a:pathLst>
                <a:path w="7805698" h="1490179">
                  <a:moveTo>
                    <a:pt x="0" y="0"/>
                  </a:moveTo>
                  <a:lnTo>
                    <a:pt x="7805698" y="0"/>
                  </a:lnTo>
                  <a:lnTo>
                    <a:pt x="7805698" y="1490178"/>
                  </a:lnTo>
                  <a:lnTo>
                    <a:pt x="0" y="1490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55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rot="-10800000">
              <a:off x="16391437" y="0"/>
              <a:ext cx="7805698" cy="1490179"/>
            </a:xfrm>
            <a:custGeom>
              <a:avLst/>
              <a:gdLst/>
              <a:ahLst/>
              <a:cxnLst/>
              <a:rect l="l" t="t" r="r" b="b"/>
              <a:pathLst>
                <a:path w="7805698" h="1490179">
                  <a:moveTo>
                    <a:pt x="0" y="0"/>
                  </a:moveTo>
                  <a:lnTo>
                    <a:pt x="7805698" y="0"/>
                  </a:lnTo>
                  <a:lnTo>
                    <a:pt x="7805698" y="1490179"/>
                  </a:lnTo>
                  <a:lnTo>
                    <a:pt x="0" y="1490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55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rot="-10800000">
              <a:off x="7805698" y="381461"/>
              <a:ext cx="7805698" cy="1490179"/>
            </a:xfrm>
            <a:custGeom>
              <a:avLst/>
              <a:gdLst/>
              <a:ahLst/>
              <a:cxnLst/>
              <a:rect l="l" t="t" r="r" b="b"/>
              <a:pathLst>
                <a:path w="7805698" h="1490179">
                  <a:moveTo>
                    <a:pt x="0" y="0"/>
                  </a:moveTo>
                  <a:lnTo>
                    <a:pt x="7805697" y="0"/>
                  </a:lnTo>
                  <a:lnTo>
                    <a:pt x="7805697" y="1490178"/>
                  </a:lnTo>
                  <a:lnTo>
                    <a:pt x="0" y="1490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55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 rot="-10800000">
              <a:off x="8585740" y="0"/>
              <a:ext cx="7805698" cy="1490179"/>
            </a:xfrm>
            <a:custGeom>
              <a:avLst/>
              <a:gdLst/>
              <a:ahLst/>
              <a:cxnLst/>
              <a:rect l="l" t="t" r="r" b="b"/>
              <a:pathLst>
                <a:path w="7805698" h="1490179">
                  <a:moveTo>
                    <a:pt x="0" y="0"/>
                  </a:moveTo>
                  <a:lnTo>
                    <a:pt x="7805697" y="0"/>
                  </a:lnTo>
                  <a:lnTo>
                    <a:pt x="7805697" y="1490179"/>
                  </a:lnTo>
                  <a:lnTo>
                    <a:pt x="0" y="1490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55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rot="-10800000">
              <a:off x="0" y="381461"/>
              <a:ext cx="7805698" cy="1490179"/>
            </a:xfrm>
            <a:custGeom>
              <a:avLst/>
              <a:gdLst/>
              <a:ahLst/>
              <a:cxnLst/>
              <a:rect l="l" t="t" r="r" b="b"/>
              <a:pathLst>
                <a:path w="7805698" h="1490179">
                  <a:moveTo>
                    <a:pt x="0" y="0"/>
                  </a:moveTo>
                  <a:lnTo>
                    <a:pt x="7805698" y="0"/>
                  </a:lnTo>
                  <a:lnTo>
                    <a:pt x="7805698" y="1490178"/>
                  </a:lnTo>
                  <a:lnTo>
                    <a:pt x="0" y="1490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55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-10800000">
              <a:off x="780042" y="0"/>
              <a:ext cx="7805698" cy="1490179"/>
            </a:xfrm>
            <a:custGeom>
              <a:avLst/>
              <a:gdLst/>
              <a:ahLst/>
              <a:cxnLst/>
              <a:rect l="l" t="t" r="r" b="b"/>
              <a:pathLst>
                <a:path w="7805698" h="1490179">
                  <a:moveTo>
                    <a:pt x="0" y="0"/>
                  </a:moveTo>
                  <a:lnTo>
                    <a:pt x="7805698" y="0"/>
                  </a:lnTo>
                  <a:lnTo>
                    <a:pt x="7805698" y="1490179"/>
                  </a:lnTo>
                  <a:lnTo>
                    <a:pt x="0" y="1490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55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22" name="Imagen 21">
            <a:extLst>
              <a:ext uri="{FF2B5EF4-FFF2-40B4-BE49-F238E27FC236}">
                <a16:creationId xmlns:a16="http://schemas.microsoft.com/office/drawing/2014/main" id="{DBE1672C-F86E-B946-26C2-0B2B3BE3CE3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1459" r="30088" b="9375"/>
          <a:stretch/>
        </p:blipFill>
        <p:spPr>
          <a:xfrm>
            <a:off x="1828117" y="1307704"/>
            <a:ext cx="8628873" cy="5493565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54ED34FC-FE96-13D3-B894-6C668967A9E1}"/>
              </a:ext>
            </a:extLst>
          </p:cNvPr>
          <p:cNvSpPr txBox="1"/>
          <p:nvPr/>
        </p:nvSpPr>
        <p:spPr>
          <a:xfrm>
            <a:off x="778295" y="804089"/>
            <a:ext cx="3647276" cy="543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933" b="1" dirty="0">
                <a:solidFill>
                  <a:srgbClr val="575757"/>
                </a:solidFill>
              </a:rPr>
              <a:t>Elaboración de RED</a:t>
            </a:r>
            <a:endParaRPr lang="es-ES" sz="2933" dirty="0">
              <a:solidFill>
                <a:srgbClr val="575757"/>
              </a:solidFill>
            </a:endParaRPr>
          </a:p>
        </p:txBody>
      </p:sp>
      <p:sp>
        <p:nvSpPr>
          <p:cNvPr id="29" name="TextBox 3">
            <a:extLst>
              <a:ext uri="{FF2B5EF4-FFF2-40B4-BE49-F238E27FC236}">
                <a16:creationId xmlns:a16="http://schemas.microsoft.com/office/drawing/2014/main" id="{D90F97D2-3300-E76C-01F7-84272633E0CC}"/>
              </a:ext>
            </a:extLst>
          </p:cNvPr>
          <p:cNvSpPr txBox="1"/>
          <p:nvPr/>
        </p:nvSpPr>
        <p:spPr>
          <a:xfrm>
            <a:off x="203200" y="-106543"/>
            <a:ext cx="12081532" cy="9247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>
              <a:lnSpc>
                <a:spcPts val="8400"/>
              </a:lnSpc>
              <a:spcBef>
                <a:spcPct val="0"/>
              </a:spcBef>
              <a:defRPr sz="7000">
                <a:solidFill>
                  <a:srgbClr val="0070C0"/>
                </a:solidFill>
                <a:latin typeface="Rubik One"/>
                <a:ea typeface="Rubik One"/>
                <a:cs typeface="Rubik One"/>
              </a:defRPr>
            </a:lvl1pPr>
          </a:lstStyle>
          <a:p>
            <a:pPr algn="ctr"/>
            <a:r>
              <a:rPr lang="en-US" sz="4000" dirty="0" err="1">
                <a:solidFill>
                  <a:srgbClr val="006699"/>
                </a:solidFill>
                <a:sym typeface="Rubik One"/>
              </a:rPr>
              <a:t>Consideraciones</a:t>
            </a:r>
            <a:r>
              <a:rPr lang="en-US" sz="4000" dirty="0">
                <a:solidFill>
                  <a:srgbClr val="006699"/>
                </a:solidFill>
                <a:sym typeface="Rubik One"/>
              </a:rPr>
              <a:t> </a:t>
            </a:r>
            <a:r>
              <a:rPr lang="en-US" sz="4000" dirty="0" err="1">
                <a:solidFill>
                  <a:srgbClr val="006699"/>
                </a:solidFill>
                <a:sym typeface="Rubik One"/>
              </a:rPr>
              <a:t>educativas</a:t>
            </a:r>
            <a:r>
              <a:rPr lang="en-US" sz="4000" dirty="0">
                <a:solidFill>
                  <a:srgbClr val="006699"/>
                </a:solidFill>
                <a:sym typeface="Rubik One"/>
              </a:rPr>
              <a:t> y </a:t>
            </a:r>
            <a:r>
              <a:rPr lang="en-US" sz="4000" dirty="0" err="1">
                <a:solidFill>
                  <a:srgbClr val="006699"/>
                </a:solidFill>
                <a:sym typeface="Rubik One"/>
              </a:rPr>
              <a:t>prácticas</a:t>
            </a:r>
            <a:endParaRPr lang="en-US" sz="4000" dirty="0">
              <a:solidFill>
                <a:srgbClr val="006699"/>
              </a:solidFill>
              <a:sym typeface="Rubik One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3" name="Entrada de lápiz 22">
                <a:extLst>
                  <a:ext uri="{FF2B5EF4-FFF2-40B4-BE49-F238E27FC236}">
                    <a16:creationId xmlns:a16="http://schemas.microsoft.com/office/drawing/2014/main" id="{E9EF0553-7E7B-04CB-C6D8-91DA603588DB}"/>
                  </a:ext>
                </a:extLst>
              </p14:cNvPr>
              <p14:cNvContentPartPr/>
              <p14:nvPr/>
            </p14:nvContentPartPr>
            <p14:xfrm>
              <a:off x="1421797" y="1969046"/>
              <a:ext cx="240" cy="240"/>
            </p14:xfrm>
          </p:contentPart>
        </mc:Choice>
        <mc:Fallback xmlns="">
          <p:pic>
            <p:nvPicPr>
              <p:cNvPr id="23" name="Entrada de lápiz 22">
                <a:extLst>
                  <a:ext uri="{FF2B5EF4-FFF2-40B4-BE49-F238E27FC236}">
                    <a16:creationId xmlns:a16="http://schemas.microsoft.com/office/drawing/2014/main" id="{E9EF0553-7E7B-04CB-C6D8-91DA603588D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79797" y="1927046"/>
                <a:ext cx="84000" cy="84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Rectángulo 1">
            <a:extLst>
              <a:ext uri="{FF2B5EF4-FFF2-40B4-BE49-F238E27FC236}">
                <a16:creationId xmlns:a16="http://schemas.microsoft.com/office/drawing/2014/main" id="{2C49E885-7A49-F6C6-24EA-1A617879758E}"/>
              </a:ext>
            </a:extLst>
          </p:cNvPr>
          <p:cNvSpPr/>
          <p:nvPr/>
        </p:nvSpPr>
        <p:spPr>
          <a:xfrm>
            <a:off x="3319025" y="2108200"/>
            <a:ext cx="2116575" cy="113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58A6778-0C61-5DEA-A6F2-7718BA0BD045}"/>
              </a:ext>
            </a:extLst>
          </p:cNvPr>
          <p:cNvSpPr txBox="1"/>
          <p:nvPr/>
        </p:nvSpPr>
        <p:spPr>
          <a:xfrm>
            <a:off x="646618" y="6108750"/>
            <a:ext cx="11194697" cy="502766"/>
          </a:xfrm>
          <a:prstGeom prst="rect">
            <a:avLst/>
          </a:prstGeom>
          <a:solidFill>
            <a:srgbClr val="006699"/>
          </a:solidFill>
        </p:spPr>
        <p:txBody>
          <a:bodyPr wrap="square">
            <a:spAutoFit/>
          </a:bodyPr>
          <a:lstStyle/>
          <a:p>
            <a:pPr algn="ctr"/>
            <a:r>
              <a:rPr lang="es-ES" sz="2667" dirty="0">
                <a:solidFill>
                  <a:schemeClr val="bg1"/>
                </a:solidFill>
              </a:rPr>
              <a:t>Elabore RED empleando IA y fomente el uso creativo de la IA en los estudiantes.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471EB6-F76E-98BE-3580-0C298A8CD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>
            <a:extLst>
              <a:ext uri="{FF2B5EF4-FFF2-40B4-BE49-F238E27FC236}">
                <a16:creationId xmlns:a16="http://schemas.microsoft.com/office/drawing/2014/main" id="{FA4D5643-E8AD-00AC-FB9B-EEADD36E8962}"/>
              </a:ext>
            </a:extLst>
          </p:cNvPr>
          <p:cNvSpPr/>
          <p:nvPr/>
        </p:nvSpPr>
        <p:spPr>
          <a:xfrm rot="-2029369">
            <a:off x="-1379696" y="4370475"/>
            <a:ext cx="3388079" cy="3872091"/>
          </a:xfrm>
          <a:custGeom>
            <a:avLst/>
            <a:gdLst/>
            <a:ahLst/>
            <a:cxnLst/>
            <a:rect l="l" t="t" r="r" b="b"/>
            <a:pathLst>
              <a:path w="5082119" h="5808136">
                <a:moveTo>
                  <a:pt x="0" y="0"/>
                </a:moveTo>
                <a:lnTo>
                  <a:pt x="5082119" y="0"/>
                </a:lnTo>
                <a:lnTo>
                  <a:pt x="5082119" y="5808136"/>
                </a:lnTo>
                <a:lnTo>
                  <a:pt x="0" y="58081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447ABBAD-0110-DE54-2782-F64EDDAB68DA}"/>
              </a:ext>
            </a:extLst>
          </p:cNvPr>
          <p:cNvGrpSpPr/>
          <p:nvPr/>
        </p:nvGrpSpPr>
        <p:grpSpPr>
          <a:xfrm>
            <a:off x="-2832324" y="6249347"/>
            <a:ext cx="16001416" cy="935819"/>
            <a:chOff x="0" y="0"/>
            <a:chExt cx="32002833" cy="1871639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A6534AC5-5370-8F0C-F317-CC91BEB21E3B}"/>
                </a:ext>
              </a:extLst>
            </p:cNvPr>
            <p:cNvSpPr/>
            <p:nvPr/>
          </p:nvSpPr>
          <p:spPr>
            <a:xfrm rot="-10800000">
              <a:off x="23417093" y="381461"/>
              <a:ext cx="7805698" cy="1490179"/>
            </a:xfrm>
            <a:custGeom>
              <a:avLst/>
              <a:gdLst/>
              <a:ahLst/>
              <a:cxnLst/>
              <a:rect l="l" t="t" r="r" b="b"/>
              <a:pathLst>
                <a:path w="7805698" h="1490179">
                  <a:moveTo>
                    <a:pt x="0" y="0"/>
                  </a:moveTo>
                  <a:lnTo>
                    <a:pt x="7805697" y="0"/>
                  </a:lnTo>
                  <a:lnTo>
                    <a:pt x="7805697" y="1490178"/>
                  </a:lnTo>
                  <a:lnTo>
                    <a:pt x="0" y="1490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55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D8FE5B94-909E-B095-6C90-616AE0E337DE}"/>
                </a:ext>
              </a:extLst>
            </p:cNvPr>
            <p:cNvSpPr/>
            <p:nvPr/>
          </p:nvSpPr>
          <p:spPr>
            <a:xfrm rot="-10800000">
              <a:off x="24197135" y="0"/>
              <a:ext cx="7805698" cy="1490179"/>
            </a:xfrm>
            <a:custGeom>
              <a:avLst/>
              <a:gdLst/>
              <a:ahLst/>
              <a:cxnLst/>
              <a:rect l="l" t="t" r="r" b="b"/>
              <a:pathLst>
                <a:path w="7805698" h="1490179">
                  <a:moveTo>
                    <a:pt x="0" y="0"/>
                  </a:moveTo>
                  <a:lnTo>
                    <a:pt x="7805698" y="0"/>
                  </a:lnTo>
                  <a:lnTo>
                    <a:pt x="7805698" y="1490179"/>
                  </a:lnTo>
                  <a:lnTo>
                    <a:pt x="0" y="1490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55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9C67C24E-BF5B-FFF2-32B6-B4AC88FB4002}"/>
                </a:ext>
              </a:extLst>
            </p:cNvPr>
            <p:cNvSpPr/>
            <p:nvPr/>
          </p:nvSpPr>
          <p:spPr>
            <a:xfrm rot="-10800000">
              <a:off x="15611395" y="381461"/>
              <a:ext cx="7805698" cy="1490179"/>
            </a:xfrm>
            <a:custGeom>
              <a:avLst/>
              <a:gdLst/>
              <a:ahLst/>
              <a:cxnLst/>
              <a:rect l="l" t="t" r="r" b="b"/>
              <a:pathLst>
                <a:path w="7805698" h="1490179">
                  <a:moveTo>
                    <a:pt x="0" y="0"/>
                  </a:moveTo>
                  <a:lnTo>
                    <a:pt x="7805698" y="0"/>
                  </a:lnTo>
                  <a:lnTo>
                    <a:pt x="7805698" y="1490178"/>
                  </a:lnTo>
                  <a:lnTo>
                    <a:pt x="0" y="1490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55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8CB7C454-1C43-DAE4-6136-1B7A9EABF183}"/>
                </a:ext>
              </a:extLst>
            </p:cNvPr>
            <p:cNvSpPr/>
            <p:nvPr/>
          </p:nvSpPr>
          <p:spPr>
            <a:xfrm rot="-10800000">
              <a:off x="16391437" y="0"/>
              <a:ext cx="7805698" cy="1490179"/>
            </a:xfrm>
            <a:custGeom>
              <a:avLst/>
              <a:gdLst/>
              <a:ahLst/>
              <a:cxnLst/>
              <a:rect l="l" t="t" r="r" b="b"/>
              <a:pathLst>
                <a:path w="7805698" h="1490179">
                  <a:moveTo>
                    <a:pt x="0" y="0"/>
                  </a:moveTo>
                  <a:lnTo>
                    <a:pt x="7805698" y="0"/>
                  </a:lnTo>
                  <a:lnTo>
                    <a:pt x="7805698" y="1490179"/>
                  </a:lnTo>
                  <a:lnTo>
                    <a:pt x="0" y="1490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55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0E3EFD09-9526-3FB9-042F-9AA709097764}"/>
                </a:ext>
              </a:extLst>
            </p:cNvPr>
            <p:cNvSpPr/>
            <p:nvPr/>
          </p:nvSpPr>
          <p:spPr>
            <a:xfrm rot="-10800000">
              <a:off x="7805698" y="381461"/>
              <a:ext cx="7805698" cy="1490179"/>
            </a:xfrm>
            <a:custGeom>
              <a:avLst/>
              <a:gdLst/>
              <a:ahLst/>
              <a:cxnLst/>
              <a:rect l="l" t="t" r="r" b="b"/>
              <a:pathLst>
                <a:path w="7805698" h="1490179">
                  <a:moveTo>
                    <a:pt x="0" y="0"/>
                  </a:moveTo>
                  <a:lnTo>
                    <a:pt x="7805697" y="0"/>
                  </a:lnTo>
                  <a:lnTo>
                    <a:pt x="7805697" y="1490178"/>
                  </a:lnTo>
                  <a:lnTo>
                    <a:pt x="0" y="1490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55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ED64FE9B-2539-1DEE-EF86-43EEE4AEABB4}"/>
                </a:ext>
              </a:extLst>
            </p:cNvPr>
            <p:cNvSpPr/>
            <p:nvPr/>
          </p:nvSpPr>
          <p:spPr>
            <a:xfrm rot="-10800000">
              <a:off x="8585740" y="0"/>
              <a:ext cx="7805698" cy="1490179"/>
            </a:xfrm>
            <a:custGeom>
              <a:avLst/>
              <a:gdLst/>
              <a:ahLst/>
              <a:cxnLst/>
              <a:rect l="l" t="t" r="r" b="b"/>
              <a:pathLst>
                <a:path w="7805698" h="1490179">
                  <a:moveTo>
                    <a:pt x="0" y="0"/>
                  </a:moveTo>
                  <a:lnTo>
                    <a:pt x="7805697" y="0"/>
                  </a:lnTo>
                  <a:lnTo>
                    <a:pt x="7805697" y="1490179"/>
                  </a:lnTo>
                  <a:lnTo>
                    <a:pt x="0" y="1490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55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B766265C-CD97-1D2E-6C80-BFD7432DA0BD}"/>
                </a:ext>
              </a:extLst>
            </p:cNvPr>
            <p:cNvSpPr/>
            <p:nvPr/>
          </p:nvSpPr>
          <p:spPr>
            <a:xfrm rot="-10800000">
              <a:off x="0" y="381461"/>
              <a:ext cx="7805698" cy="1490179"/>
            </a:xfrm>
            <a:custGeom>
              <a:avLst/>
              <a:gdLst/>
              <a:ahLst/>
              <a:cxnLst/>
              <a:rect l="l" t="t" r="r" b="b"/>
              <a:pathLst>
                <a:path w="7805698" h="1490179">
                  <a:moveTo>
                    <a:pt x="0" y="0"/>
                  </a:moveTo>
                  <a:lnTo>
                    <a:pt x="7805698" y="0"/>
                  </a:lnTo>
                  <a:lnTo>
                    <a:pt x="7805698" y="1490178"/>
                  </a:lnTo>
                  <a:lnTo>
                    <a:pt x="0" y="1490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55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5AFE1C3E-55DE-512A-97BA-2C028EBA92FC}"/>
                </a:ext>
              </a:extLst>
            </p:cNvPr>
            <p:cNvSpPr/>
            <p:nvPr/>
          </p:nvSpPr>
          <p:spPr>
            <a:xfrm rot="-10800000">
              <a:off x="780042" y="0"/>
              <a:ext cx="7805698" cy="1490179"/>
            </a:xfrm>
            <a:custGeom>
              <a:avLst/>
              <a:gdLst/>
              <a:ahLst/>
              <a:cxnLst/>
              <a:rect l="l" t="t" r="r" b="b"/>
              <a:pathLst>
                <a:path w="7805698" h="1490179">
                  <a:moveTo>
                    <a:pt x="0" y="0"/>
                  </a:moveTo>
                  <a:lnTo>
                    <a:pt x="7805698" y="0"/>
                  </a:lnTo>
                  <a:lnTo>
                    <a:pt x="7805698" y="1490179"/>
                  </a:lnTo>
                  <a:lnTo>
                    <a:pt x="0" y="1490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55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24" name="Imagen 23">
            <a:extLst>
              <a:ext uri="{FF2B5EF4-FFF2-40B4-BE49-F238E27FC236}">
                <a16:creationId xmlns:a16="http://schemas.microsoft.com/office/drawing/2014/main" id="{187E177C-5763-959F-7A0D-941F38CAFF7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861" t="10417" b="7291"/>
          <a:stretch/>
        </p:blipFill>
        <p:spPr>
          <a:xfrm>
            <a:off x="928753" y="1393101"/>
            <a:ext cx="10501247" cy="5216455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7532F77F-9159-B65F-0814-612CD7F5CF9E}"/>
              </a:ext>
            </a:extLst>
          </p:cNvPr>
          <p:cNvSpPr txBox="1"/>
          <p:nvPr/>
        </p:nvSpPr>
        <p:spPr>
          <a:xfrm>
            <a:off x="778295" y="804089"/>
            <a:ext cx="3647276" cy="543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933" b="1" dirty="0">
                <a:solidFill>
                  <a:srgbClr val="575757"/>
                </a:solidFill>
              </a:rPr>
              <a:t>Elaboración de RED</a:t>
            </a:r>
            <a:endParaRPr lang="es-ES" sz="2933" dirty="0">
              <a:solidFill>
                <a:srgbClr val="575757"/>
              </a:solidFill>
            </a:endParaRPr>
          </a:p>
        </p:txBody>
      </p:sp>
      <p:sp>
        <p:nvSpPr>
          <p:cNvPr id="29" name="TextBox 3">
            <a:extLst>
              <a:ext uri="{FF2B5EF4-FFF2-40B4-BE49-F238E27FC236}">
                <a16:creationId xmlns:a16="http://schemas.microsoft.com/office/drawing/2014/main" id="{A0F746CC-087D-B0C4-4B92-0CFBBAF3E442}"/>
              </a:ext>
            </a:extLst>
          </p:cNvPr>
          <p:cNvSpPr txBox="1"/>
          <p:nvPr/>
        </p:nvSpPr>
        <p:spPr>
          <a:xfrm>
            <a:off x="203200" y="-48486"/>
            <a:ext cx="12081532" cy="9247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>
              <a:lnSpc>
                <a:spcPts val="8400"/>
              </a:lnSpc>
              <a:spcBef>
                <a:spcPct val="0"/>
              </a:spcBef>
              <a:defRPr sz="7000">
                <a:solidFill>
                  <a:srgbClr val="0070C0"/>
                </a:solidFill>
                <a:latin typeface="Rubik One"/>
                <a:ea typeface="Rubik One"/>
                <a:cs typeface="Rubik One"/>
              </a:defRPr>
            </a:lvl1pPr>
          </a:lstStyle>
          <a:p>
            <a:pPr algn="ctr"/>
            <a:r>
              <a:rPr lang="en-US" sz="4000" dirty="0" err="1">
                <a:solidFill>
                  <a:srgbClr val="006699"/>
                </a:solidFill>
                <a:sym typeface="Rubik One"/>
              </a:rPr>
              <a:t>Consideraciones</a:t>
            </a:r>
            <a:r>
              <a:rPr lang="en-US" sz="4000" dirty="0">
                <a:solidFill>
                  <a:srgbClr val="006699"/>
                </a:solidFill>
                <a:sym typeface="Rubik One"/>
              </a:rPr>
              <a:t> </a:t>
            </a:r>
            <a:r>
              <a:rPr lang="en-US" sz="4000" dirty="0" err="1">
                <a:solidFill>
                  <a:srgbClr val="006699"/>
                </a:solidFill>
                <a:sym typeface="Rubik One"/>
              </a:rPr>
              <a:t>educativas</a:t>
            </a:r>
            <a:r>
              <a:rPr lang="en-US" sz="4000" dirty="0">
                <a:solidFill>
                  <a:srgbClr val="006699"/>
                </a:solidFill>
                <a:sym typeface="Rubik One"/>
              </a:rPr>
              <a:t> y </a:t>
            </a:r>
            <a:r>
              <a:rPr lang="en-US" sz="4000" dirty="0" err="1">
                <a:solidFill>
                  <a:srgbClr val="006699"/>
                </a:solidFill>
                <a:sym typeface="Rubik One"/>
              </a:rPr>
              <a:t>prácticas</a:t>
            </a:r>
            <a:endParaRPr lang="en-US" sz="4000" dirty="0">
              <a:solidFill>
                <a:srgbClr val="006699"/>
              </a:solidFill>
              <a:sym typeface="Rubik One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9366D04-CD96-FAD0-6DDE-BDC108773B9C}"/>
              </a:ext>
            </a:extLst>
          </p:cNvPr>
          <p:cNvSpPr txBox="1"/>
          <p:nvPr/>
        </p:nvSpPr>
        <p:spPr>
          <a:xfrm>
            <a:off x="646618" y="6108750"/>
            <a:ext cx="11194697" cy="502766"/>
          </a:xfrm>
          <a:prstGeom prst="rect">
            <a:avLst/>
          </a:prstGeom>
          <a:solidFill>
            <a:srgbClr val="006699"/>
          </a:solidFill>
        </p:spPr>
        <p:txBody>
          <a:bodyPr wrap="square">
            <a:spAutoFit/>
          </a:bodyPr>
          <a:lstStyle/>
          <a:p>
            <a:pPr algn="ctr"/>
            <a:r>
              <a:rPr lang="es-ES" sz="2667" dirty="0">
                <a:solidFill>
                  <a:schemeClr val="bg1"/>
                </a:solidFill>
              </a:rPr>
              <a:t>Elabore RED empleando IA y fomente el uso creativo de la IA en los estudiantes. </a:t>
            </a:r>
          </a:p>
        </p:txBody>
      </p:sp>
    </p:spTree>
    <p:extLst>
      <p:ext uri="{BB962C8B-B14F-4D97-AF65-F5344CB8AC3E}">
        <p14:creationId xmlns:p14="http://schemas.microsoft.com/office/powerpoint/2010/main" val="116380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66CE69-14A7-1E04-8A8D-D07B6F09C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>
            <a:extLst>
              <a:ext uri="{FF2B5EF4-FFF2-40B4-BE49-F238E27FC236}">
                <a16:creationId xmlns:a16="http://schemas.microsoft.com/office/drawing/2014/main" id="{0DD1A24C-7778-B378-FE4E-820B2A81A456}"/>
              </a:ext>
            </a:extLst>
          </p:cNvPr>
          <p:cNvSpPr/>
          <p:nvPr/>
        </p:nvSpPr>
        <p:spPr>
          <a:xfrm rot="-2029369">
            <a:off x="-1379696" y="4370475"/>
            <a:ext cx="3388079" cy="3872091"/>
          </a:xfrm>
          <a:custGeom>
            <a:avLst/>
            <a:gdLst/>
            <a:ahLst/>
            <a:cxnLst/>
            <a:rect l="l" t="t" r="r" b="b"/>
            <a:pathLst>
              <a:path w="5082119" h="5808136">
                <a:moveTo>
                  <a:pt x="0" y="0"/>
                </a:moveTo>
                <a:lnTo>
                  <a:pt x="5082119" y="0"/>
                </a:lnTo>
                <a:lnTo>
                  <a:pt x="5082119" y="5808136"/>
                </a:lnTo>
                <a:lnTo>
                  <a:pt x="0" y="58081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157692E8-3FCA-E74D-5CF7-09E5A893E689}"/>
              </a:ext>
            </a:extLst>
          </p:cNvPr>
          <p:cNvGrpSpPr/>
          <p:nvPr/>
        </p:nvGrpSpPr>
        <p:grpSpPr>
          <a:xfrm>
            <a:off x="-2832324" y="6249347"/>
            <a:ext cx="16001416" cy="935819"/>
            <a:chOff x="0" y="0"/>
            <a:chExt cx="32002833" cy="1871639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50E71865-B21C-0010-DCA7-3B5157A44A82}"/>
                </a:ext>
              </a:extLst>
            </p:cNvPr>
            <p:cNvSpPr/>
            <p:nvPr/>
          </p:nvSpPr>
          <p:spPr>
            <a:xfrm rot="-10800000">
              <a:off x="23417093" y="381461"/>
              <a:ext cx="7805698" cy="1490179"/>
            </a:xfrm>
            <a:custGeom>
              <a:avLst/>
              <a:gdLst/>
              <a:ahLst/>
              <a:cxnLst/>
              <a:rect l="l" t="t" r="r" b="b"/>
              <a:pathLst>
                <a:path w="7805698" h="1490179">
                  <a:moveTo>
                    <a:pt x="0" y="0"/>
                  </a:moveTo>
                  <a:lnTo>
                    <a:pt x="7805697" y="0"/>
                  </a:lnTo>
                  <a:lnTo>
                    <a:pt x="7805697" y="1490178"/>
                  </a:lnTo>
                  <a:lnTo>
                    <a:pt x="0" y="1490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55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A6344DF9-4451-45F9-D3CF-E34B1E44E964}"/>
                </a:ext>
              </a:extLst>
            </p:cNvPr>
            <p:cNvSpPr/>
            <p:nvPr/>
          </p:nvSpPr>
          <p:spPr>
            <a:xfrm rot="-10800000">
              <a:off x="24197135" y="0"/>
              <a:ext cx="7805698" cy="1490179"/>
            </a:xfrm>
            <a:custGeom>
              <a:avLst/>
              <a:gdLst/>
              <a:ahLst/>
              <a:cxnLst/>
              <a:rect l="l" t="t" r="r" b="b"/>
              <a:pathLst>
                <a:path w="7805698" h="1490179">
                  <a:moveTo>
                    <a:pt x="0" y="0"/>
                  </a:moveTo>
                  <a:lnTo>
                    <a:pt x="7805698" y="0"/>
                  </a:lnTo>
                  <a:lnTo>
                    <a:pt x="7805698" y="1490179"/>
                  </a:lnTo>
                  <a:lnTo>
                    <a:pt x="0" y="1490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55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74F62B1B-6F0E-4527-D0EC-E0D4B66D7AAB}"/>
                </a:ext>
              </a:extLst>
            </p:cNvPr>
            <p:cNvSpPr/>
            <p:nvPr/>
          </p:nvSpPr>
          <p:spPr>
            <a:xfrm rot="-10800000">
              <a:off x="15611395" y="381461"/>
              <a:ext cx="7805698" cy="1490179"/>
            </a:xfrm>
            <a:custGeom>
              <a:avLst/>
              <a:gdLst/>
              <a:ahLst/>
              <a:cxnLst/>
              <a:rect l="l" t="t" r="r" b="b"/>
              <a:pathLst>
                <a:path w="7805698" h="1490179">
                  <a:moveTo>
                    <a:pt x="0" y="0"/>
                  </a:moveTo>
                  <a:lnTo>
                    <a:pt x="7805698" y="0"/>
                  </a:lnTo>
                  <a:lnTo>
                    <a:pt x="7805698" y="1490178"/>
                  </a:lnTo>
                  <a:lnTo>
                    <a:pt x="0" y="1490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55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1A0C2A97-9408-DA4E-B186-A5AE1542E84A}"/>
                </a:ext>
              </a:extLst>
            </p:cNvPr>
            <p:cNvSpPr/>
            <p:nvPr/>
          </p:nvSpPr>
          <p:spPr>
            <a:xfrm rot="-10800000">
              <a:off x="16391437" y="0"/>
              <a:ext cx="7805698" cy="1490179"/>
            </a:xfrm>
            <a:custGeom>
              <a:avLst/>
              <a:gdLst/>
              <a:ahLst/>
              <a:cxnLst/>
              <a:rect l="l" t="t" r="r" b="b"/>
              <a:pathLst>
                <a:path w="7805698" h="1490179">
                  <a:moveTo>
                    <a:pt x="0" y="0"/>
                  </a:moveTo>
                  <a:lnTo>
                    <a:pt x="7805698" y="0"/>
                  </a:lnTo>
                  <a:lnTo>
                    <a:pt x="7805698" y="1490179"/>
                  </a:lnTo>
                  <a:lnTo>
                    <a:pt x="0" y="1490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55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87019753-70DF-C2CF-ED80-06827DBEAE2D}"/>
                </a:ext>
              </a:extLst>
            </p:cNvPr>
            <p:cNvSpPr/>
            <p:nvPr/>
          </p:nvSpPr>
          <p:spPr>
            <a:xfrm rot="-10800000">
              <a:off x="7805698" y="381461"/>
              <a:ext cx="7805698" cy="1490179"/>
            </a:xfrm>
            <a:custGeom>
              <a:avLst/>
              <a:gdLst/>
              <a:ahLst/>
              <a:cxnLst/>
              <a:rect l="l" t="t" r="r" b="b"/>
              <a:pathLst>
                <a:path w="7805698" h="1490179">
                  <a:moveTo>
                    <a:pt x="0" y="0"/>
                  </a:moveTo>
                  <a:lnTo>
                    <a:pt x="7805697" y="0"/>
                  </a:lnTo>
                  <a:lnTo>
                    <a:pt x="7805697" y="1490178"/>
                  </a:lnTo>
                  <a:lnTo>
                    <a:pt x="0" y="1490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55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A98618A8-2DF7-2C1D-4C2F-64E3B9ED730A}"/>
                </a:ext>
              </a:extLst>
            </p:cNvPr>
            <p:cNvSpPr/>
            <p:nvPr/>
          </p:nvSpPr>
          <p:spPr>
            <a:xfrm rot="-10800000">
              <a:off x="8585740" y="0"/>
              <a:ext cx="7805698" cy="1490179"/>
            </a:xfrm>
            <a:custGeom>
              <a:avLst/>
              <a:gdLst/>
              <a:ahLst/>
              <a:cxnLst/>
              <a:rect l="l" t="t" r="r" b="b"/>
              <a:pathLst>
                <a:path w="7805698" h="1490179">
                  <a:moveTo>
                    <a:pt x="0" y="0"/>
                  </a:moveTo>
                  <a:lnTo>
                    <a:pt x="7805697" y="0"/>
                  </a:lnTo>
                  <a:lnTo>
                    <a:pt x="7805697" y="1490179"/>
                  </a:lnTo>
                  <a:lnTo>
                    <a:pt x="0" y="1490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55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11C27AC7-89D1-9562-816F-57407367AB78}"/>
                </a:ext>
              </a:extLst>
            </p:cNvPr>
            <p:cNvSpPr/>
            <p:nvPr/>
          </p:nvSpPr>
          <p:spPr>
            <a:xfrm rot="-10800000">
              <a:off x="0" y="381461"/>
              <a:ext cx="7805698" cy="1490179"/>
            </a:xfrm>
            <a:custGeom>
              <a:avLst/>
              <a:gdLst/>
              <a:ahLst/>
              <a:cxnLst/>
              <a:rect l="l" t="t" r="r" b="b"/>
              <a:pathLst>
                <a:path w="7805698" h="1490179">
                  <a:moveTo>
                    <a:pt x="0" y="0"/>
                  </a:moveTo>
                  <a:lnTo>
                    <a:pt x="7805698" y="0"/>
                  </a:lnTo>
                  <a:lnTo>
                    <a:pt x="7805698" y="1490178"/>
                  </a:lnTo>
                  <a:lnTo>
                    <a:pt x="0" y="1490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55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505150D4-8B05-0121-82D0-65DAFE7B0902}"/>
                </a:ext>
              </a:extLst>
            </p:cNvPr>
            <p:cNvSpPr/>
            <p:nvPr/>
          </p:nvSpPr>
          <p:spPr>
            <a:xfrm rot="-10800000">
              <a:off x="780042" y="0"/>
              <a:ext cx="7805698" cy="1490179"/>
            </a:xfrm>
            <a:custGeom>
              <a:avLst/>
              <a:gdLst/>
              <a:ahLst/>
              <a:cxnLst/>
              <a:rect l="l" t="t" r="r" b="b"/>
              <a:pathLst>
                <a:path w="7805698" h="1490179">
                  <a:moveTo>
                    <a:pt x="0" y="0"/>
                  </a:moveTo>
                  <a:lnTo>
                    <a:pt x="7805698" y="0"/>
                  </a:lnTo>
                  <a:lnTo>
                    <a:pt x="7805698" y="1490179"/>
                  </a:lnTo>
                  <a:lnTo>
                    <a:pt x="0" y="1490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55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26" name="Imagen 25">
            <a:extLst>
              <a:ext uri="{FF2B5EF4-FFF2-40B4-BE49-F238E27FC236}">
                <a16:creationId xmlns:a16="http://schemas.microsoft.com/office/drawing/2014/main" id="{FF125460-E280-499C-CAA7-0D620EFC3BC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098" r="5591" b="6427"/>
          <a:stretch/>
        </p:blipFill>
        <p:spPr>
          <a:xfrm>
            <a:off x="1111990" y="1252021"/>
            <a:ext cx="10435733" cy="5560601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684539AD-B5AD-2BFE-1E95-7BDC41E455F6}"/>
              </a:ext>
            </a:extLst>
          </p:cNvPr>
          <p:cNvSpPr txBox="1"/>
          <p:nvPr/>
        </p:nvSpPr>
        <p:spPr>
          <a:xfrm>
            <a:off x="778295" y="775061"/>
            <a:ext cx="3647276" cy="543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933" b="1" dirty="0">
                <a:solidFill>
                  <a:srgbClr val="575757"/>
                </a:solidFill>
              </a:rPr>
              <a:t>Elaboración de RED</a:t>
            </a:r>
            <a:endParaRPr lang="es-ES" sz="2933" dirty="0">
              <a:solidFill>
                <a:srgbClr val="575757"/>
              </a:solidFill>
            </a:endParaRPr>
          </a:p>
        </p:txBody>
      </p:sp>
      <p:sp>
        <p:nvSpPr>
          <p:cNvPr id="29" name="TextBox 3">
            <a:extLst>
              <a:ext uri="{FF2B5EF4-FFF2-40B4-BE49-F238E27FC236}">
                <a16:creationId xmlns:a16="http://schemas.microsoft.com/office/drawing/2014/main" id="{E0397C6B-32DF-7126-2F7A-A5BFBFB8864D}"/>
              </a:ext>
            </a:extLst>
          </p:cNvPr>
          <p:cNvSpPr txBox="1"/>
          <p:nvPr/>
        </p:nvSpPr>
        <p:spPr>
          <a:xfrm>
            <a:off x="203200" y="-164601"/>
            <a:ext cx="12081532" cy="9247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>
              <a:lnSpc>
                <a:spcPts val="8400"/>
              </a:lnSpc>
              <a:spcBef>
                <a:spcPct val="0"/>
              </a:spcBef>
              <a:defRPr sz="7000">
                <a:solidFill>
                  <a:srgbClr val="0070C0"/>
                </a:solidFill>
                <a:latin typeface="Rubik One"/>
                <a:ea typeface="Rubik One"/>
                <a:cs typeface="Rubik One"/>
              </a:defRPr>
            </a:lvl1pPr>
          </a:lstStyle>
          <a:p>
            <a:pPr algn="ctr"/>
            <a:r>
              <a:rPr lang="en-US" sz="4000" dirty="0" err="1">
                <a:solidFill>
                  <a:srgbClr val="006699"/>
                </a:solidFill>
                <a:sym typeface="Rubik One"/>
              </a:rPr>
              <a:t>Consideraciones</a:t>
            </a:r>
            <a:r>
              <a:rPr lang="en-US" sz="4000" dirty="0">
                <a:solidFill>
                  <a:srgbClr val="006699"/>
                </a:solidFill>
                <a:sym typeface="Rubik One"/>
              </a:rPr>
              <a:t> </a:t>
            </a:r>
            <a:r>
              <a:rPr lang="en-US" sz="4000" dirty="0" err="1">
                <a:solidFill>
                  <a:srgbClr val="006699"/>
                </a:solidFill>
                <a:sym typeface="Rubik One"/>
              </a:rPr>
              <a:t>educativas</a:t>
            </a:r>
            <a:r>
              <a:rPr lang="en-US" sz="4000" dirty="0">
                <a:solidFill>
                  <a:srgbClr val="006699"/>
                </a:solidFill>
                <a:sym typeface="Rubik One"/>
              </a:rPr>
              <a:t> y </a:t>
            </a:r>
            <a:r>
              <a:rPr lang="en-US" sz="4000" dirty="0" err="1">
                <a:solidFill>
                  <a:srgbClr val="006699"/>
                </a:solidFill>
                <a:sym typeface="Rubik One"/>
              </a:rPr>
              <a:t>prácticas</a:t>
            </a:r>
            <a:endParaRPr lang="en-US" sz="4000" dirty="0">
              <a:solidFill>
                <a:srgbClr val="006699"/>
              </a:solidFill>
              <a:sym typeface="Rubik One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90219E4F-F5D7-209B-5048-100F0A3DD54F}"/>
              </a:ext>
            </a:extLst>
          </p:cNvPr>
          <p:cNvSpPr txBox="1"/>
          <p:nvPr/>
        </p:nvSpPr>
        <p:spPr>
          <a:xfrm>
            <a:off x="646618" y="6108750"/>
            <a:ext cx="11194697" cy="502766"/>
          </a:xfrm>
          <a:prstGeom prst="rect">
            <a:avLst/>
          </a:prstGeom>
          <a:solidFill>
            <a:srgbClr val="006699"/>
          </a:solidFill>
        </p:spPr>
        <p:txBody>
          <a:bodyPr wrap="square">
            <a:spAutoFit/>
          </a:bodyPr>
          <a:lstStyle/>
          <a:p>
            <a:pPr algn="ctr"/>
            <a:r>
              <a:rPr lang="es-ES" sz="2667" dirty="0">
                <a:solidFill>
                  <a:schemeClr val="bg1"/>
                </a:solidFill>
              </a:rPr>
              <a:t>Elabore RED empleando IA y fomente el uso creativo de la IA en los estudiantes.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3" name="Entrada de lápiz 22">
                <a:extLst>
                  <a:ext uri="{FF2B5EF4-FFF2-40B4-BE49-F238E27FC236}">
                    <a16:creationId xmlns:a16="http://schemas.microsoft.com/office/drawing/2014/main" id="{34FE7B99-3D95-61FE-0EA1-56C1F5C9EC28}"/>
                  </a:ext>
                </a:extLst>
              </p14:cNvPr>
              <p14:cNvContentPartPr/>
              <p14:nvPr/>
            </p14:nvContentPartPr>
            <p14:xfrm>
              <a:off x="1421797" y="1969046"/>
              <a:ext cx="240" cy="240"/>
            </p14:xfrm>
          </p:contentPart>
        </mc:Choice>
        <mc:Fallback xmlns="">
          <p:pic>
            <p:nvPicPr>
              <p:cNvPr id="23" name="Entrada de lápiz 22">
                <a:extLst>
                  <a:ext uri="{FF2B5EF4-FFF2-40B4-BE49-F238E27FC236}">
                    <a16:creationId xmlns:a16="http://schemas.microsoft.com/office/drawing/2014/main" id="{34FE7B99-3D95-61FE-0EA1-56C1F5C9EC2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79797" y="1927046"/>
                <a:ext cx="84000" cy="8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5" name="Entrada de lápiz 24">
                <a:extLst>
                  <a:ext uri="{FF2B5EF4-FFF2-40B4-BE49-F238E27FC236}">
                    <a16:creationId xmlns:a16="http://schemas.microsoft.com/office/drawing/2014/main" id="{1D98A85D-EFD2-7B1B-3AAC-527CC8724297}"/>
                  </a:ext>
                </a:extLst>
              </p14:cNvPr>
              <p14:cNvContentPartPr/>
              <p14:nvPr/>
            </p14:nvContentPartPr>
            <p14:xfrm>
              <a:off x="1421797" y="1969046"/>
              <a:ext cx="743760" cy="63600"/>
            </p14:xfrm>
          </p:contentPart>
        </mc:Choice>
        <mc:Fallback xmlns="">
          <p:pic>
            <p:nvPicPr>
              <p:cNvPr id="25" name="Entrada de lápiz 24">
                <a:extLst>
                  <a:ext uri="{FF2B5EF4-FFF2-40B4-BE49-F238E27FC236}">
                    <a16:creationId xmlns:a16="http://schemas.microsoft.com/office/drawing/2014/main" id="{1D98A85D-EFD2-7B1B-3AAC-527CC872429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58797" y="1906165"/>
                <a:ext cx="869400" cy="189003"/>
              </a:xfrm>
              <a:prstGeom prst="rect">
                <a:avLst/>
              </a:prstGeom>
            </p:spPr>
          </p:pic>
        </mc:Fallback>
      </mc:AlternateContent>
      <p:grpSp>
        <p:nvGrpSpPr>
          <p:cNvPr id="33" name="Grupo 32">
            <a:extLst>
              <a:ext uri="{FF2B5EF4-FFF2-40B4-BE49-F238E27FC236}">
                <a16:creationId xmlns:a16="http://schemas.microsoft.com/office/drawing/2014/main" id="{0AAC613E-2ED1-451F-BD3D-9622D427655E}"/>
              </a:ext>
            </a:extLst>
          </p:cNvPr>
          <p:cNvGrpSpPr/>
          <p:nvPr/>
        </p:nvGrpSpPr>
        <p:grpSpPr>
          <a:xfrm>
            <a:off x="1015237" y="1937126"/>
            <a:ext cx="1191360" cy="96480"/>
            <a:chOff x="1522855" y="2905689"/>
            <a:chExt cx="1787040" cy="144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4" name="Entrada de lápiz 3">
                  <a:extLst>
                    <a:ext uri="{FF2B5EF4-FFF2-40B4-BE49-F238E27FC236}">
                      <a16:creationId xmlns:a16="http://schemas.microsoft.com/office/drawing/2014/main" id="{165AE0BE-6133-7470-2459-E6DAABEEF8C9}"/>
                    </a:ext>
                  </a:extLst>
                </p14:cNvPr>
                <p14:cNvContentPartPr/>
                <p14:nvPr/>
              </p14:nvContentPartPr>
              <p14:xfrm>
                <a:off x="2566855" y="2905689"/>
                <a:ext cx="728640" cy="144720"/>
              </p14:xfrm>
            </p:contentPart>
          </mc:Choice>
          <mc:Fallback xmlns="">
            <p:pic>
              <p:nvPicPr>
                <p:cNvPr id="4" name="Entrada de lápiz 3">
                  <a:extLst>
                    <a:ext uri="{FF2B5EF4-FFF2-40B4-BE49-F238E27FC236}">
                      <a16:creationId xmlns:a16="http://schemas.microsoft.com/office/drawing/2014/main" id="{CCD4A28C-241A-DDD0-A368-25006AB30FBB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560735" y="2899569"/>
                  <a:ext cx="74088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5" name="Entrada de lápiz 4">
                  <a:extLst>
                    <a:ext uri="{FF2B5EF4-FFF2-40B4-BE49-F238E27FC236}">
                      <a16:creationId xmlns:a16="http://schemas.microsoft.com/office/drawing/2014/main" id="{BEBAA3BC-924E-D8ED-AF7B-009960D92125}"/>
                    </a:ext>
                  </a:extLst>
                </p14:cNvPr>
                <p14:cNvContentPartPr/>
                <p14:nvPr/>
              </p14:nvContentPartPr>
              <p14:xfrm>
                <a:off x="1522855" y="3024489"/>
                <a:ext cx="561240" cy="360"/>
              </p14:xfrm>
            </p:contentPart>
          </mc:Choice>
          <mc:Fallback xmlns="">
            <p:pic>
              <p:nvPicPr>
                <p:cNvPr id="5" name="Entrada de lápiz 4">
                  <a:extLst>
                    <a:ext uri="{FF2B5EF4-FFF2-40B4-BE49-F238E27FC236}">
                      <a16:creationId xmlns:a16="http://schemas.microsoft.com/office/drawing/2014/main" id="{04485075-DB3F-03E0-8EEA-E27BC1E7CBB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516735" y="3018369"/>
                  <a:ext cx="57348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6" name="Entrada de lápiz 5">
                  <a:extLst>
                    <a:ext uri="{FF2B5EF4-FFF2-40B4-BE49-F238E27FC236}">
                      <a16:creationId xmlns:a16="http://schemas.microsoft.com/office/drawing/2014/main" id="{44C18611-6D0D-883B-1B40-D4FFDDDBF8BC}"/>
                    </a:ext>
                  </a:extLst>
                </p14:cNvPr>
                <p14:cNvContentPartPr/>
                <p14:nvPr/>
              </p14:nvContentPartPr>
              <p14:xfrm>
                <a:off x="1522855" y="2906409"/>
                <a:ext cx="293400" cy="360"/>
              </p14:xfrm>
            </p:contentPart>
          </mc:Choice>
          <mc:Fallback xmlns="">
            <p:pic>
              <p:nvPicPr>
                <p:cNvPr id="6" name="Entrada de lápiz 5">
                  <a:extLst>
                    <a:ext uri="{FF2B5EF4-FFF2-40B4-BE49-F238E27FC236}">
                      <a16:creationId xmlns:a16="http://schemas.microsoft.com/office/drawing/2014/main" id="{EA72F110-DBCC-8DA1-AB75-008B7F3E3583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516735" y="2900289"/>
                  <a:ext cx="30564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7" name="Entrada de lápiz 6">
                  <a:extLst>
                    <a:ext uri="{FF2B5EF4-FFF2-40B4-BE49-F238E27FC236}">
                      <a16:creationId xmlns:a16="http://schemas.microsoft.com/office/drawing/2014/main" id="{4DCA9D78-2712-40CB-4BFB-1E58ABBE49E1}"/>
                    </a:ext>
                  </a:extLst>
                </p14:cNvPr>
                <p14:cNvContentPartPr/>
                <p14:nvPr/>
              </p14:nvContentPartPr>
              <p14:xfrm>
                <a:off x="1663975" y="2906409"/>
                <a:ext cx="327600" cy="24840"/>
              </p14:xfrm>
            </p:contentPart>
          </mc:Choice>
          <mc:Fallback xmlns="">
            <p:pic>
              <p:nvPicPr>
                <p:cNvPr id="7" name="Entrada de lápiz 6">
                  <a:extLst>
                    <a:ext uri="{FF2B5EF4-FFF2-40B4-BE49-F238E27FC236}">
                      <a16:creationId xmlns:a16="http://schemas.microsoft.com/office/drawing/2014/main" id="{B0CC50CF-2BAA-0496-45B6-BCCD345B902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657855" y="2900289"/>
                  <a:ext cx="33984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8" name="Entrada de lápiz 7">
                  <a:extLst>
                    <a:ext uri="{FF2B5EF4-FFF2-40B4-BE49-F238E27FC236}">
                      <a16:creationId xmlns:a16="http://schemas.microsoft.com/office/drawing/2014/main" id="{F652EA1E-8913-6A9F-21C6-4F52AC8017D9}"/>
                    </a:ext>
                  </a:extLst>
                </p14:cNvPr>
                <p14:cNvContentPartPr/>
                <p14:nvPr/>
              </p14:nvContentPartPr>
              <p14:xfrm>
                <a:off x="1857655" y="2927649"/>
                <a:ext cx="1452240" cy="97920"/>
              </p14:xfrm>
            </p:contentPart>
          </mc:Choice>
          <mc:Fallback xmlns="">
            <p:pic>
              <p:nvPicPr>
                <p:cNvPr id="8" name="Entrada de lápiz 7">
                  <a:extLst>
                    <a:ext uri="{FF2B5EF4-FFF2-40B4-BE49-F238E27FC236}">
                      <a16:creationId xmlns:a16="http://schemas.microsoft.com/office/drawing/2014/main" id="{60BCA165-D7F0-D95C-D531-2A317AA7C247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851535" y="2921529"/>
                  <a:ext cx="146448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1" name="Entrada de lápiz 10">
                  <a:extLst>
                    <a:ext uri="{FF2B5EF4-FFF2-40B4-BE49-F238E27FC236}">
                      <a16:creationId xmlns:a16="http://schemas.microsoft.com/office/drawing/2014/main" id="{CED24023-DD91-94D5-F785-3C803143BCBE}"/>
                    </a:ext>
                  </a:extLst>
                </p14:cNvPr>
                <p14:cNvContentPartPr/>
                <p14:nvPr/>
              </p14:nvContentPartPr>
              <p14:xfrm>
                <a:off x="3047095" y="3024489"/>
                <a:ext cx="360" cy="360"/>
              </p14:xfrm>
            </p:contentPart>
          </mc:Choice>
          <mc:Fallback xmlns="">
            <p:pic>
              <p:nvPicPr>
                <p:cNvPr id="11" name="Entrada de lápiz 10">
                  <a:extLst>
                    <a:ext uri="{FF2B5EF4-FFF2-40B4-BE49-F238E27FC236}">
                      <a16:creationId xmlns:a16="http://schemas.microsoft.com/office/drawing/2014/main" id="{5ED7A4B1-DEA9-5FDB-E7DA-AF471009C43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040975" y="3018369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2" name="Entrada de lápiz 31">
                  <a:extLst>
                    <a:ext uri="{FF2B5EF4-FFF2-40B4-BE49-F238E27FC236}">
                      <a16:creationId xmlns:a16="http://schemas.microsoft.com/office/drawing/2014/main" id="{A3BF44C9-3E85-D806-B7CB-D94AA202CFA4}"/>
                    </a:ext>
                  </a:extLst>
                </p14:cNvPr>
                <p14:cNvContentPartPr/>
                <p14:nvPr/>
              </p14:nvContentPartPr>
              <p14:xfrm>
                <a:off x="1570015" y="2931609"/>
                <a:ext cx="537120" cy="24120"/>
              </p14:xfrm>
            </p:contentPart>
          </mc:Choice>
          <mc:Fallback xmlns="">
            <p:pic>
              <p:nvPicPr>
                <p:cNvPr id="32" name="Entrada de lápiz 31">
                  <a:extLst>
                    <a:ext uri="{FF2B5EF4-FFF2-40B4-BE49-F238E27FC236}">
                      <a16:creationId xmlns:a16="http://schemas.microsoft.com/office/drawing/2014/main" id="{8D42E3E5-0514-E7FC-59F7-1FDBB8EE28EA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507015" y="2868969"/>
                  <a:ext cx="662760" cy="1497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1852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4CA7A0-49B7-09E2-5B57-E8C55486C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1661F002-F272-67DB-31C9-25ED4C0064B9}"/>
              </a:ext>
            </a:extLst>
          </p:cNvPr>
          <p:cNvSpPr/>
          <p:nvPr/>
        </p:nvSpPr>
        <p:spPr>
          <a:xfrm rot="533552">
            <a:off x="-2551367" y="4351300"/>
            <a:ext cx="4800600" cy="5486400"/>
          </a:xfrm>
          <a:custGeom>
            <a:avLst/>
            <a:gdLst/>
            <a:ahLst/>
            <a:cxnLst/>
            <a:rect l="l" t="t" r="r" b="b"/>
            <a:pathLst>
              <a:path w="7200900" h="8229600">
                <a:moveTo>
                  <a:pt x="0" y="0"/>
                </a:moveTo>
                <a:lnTo>
                  <a:pt x="7200900" y="0"/>
                </a:lnTo>
                <a:lnTo>
                  <a:pt x="7200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87E39660-18F0-7D13-AECF-9D472879C5D3}"/>
              </a:ext>
            </a:extLst>
          </p:cNvPr>
          <p:cNvSpPr/>
          <p:nvPr/>
        </p:nvSpPr>
        <p:spPr>
          <a:xfrm>
            <a:off x="-151066" y="5967950"/>
            <a:ext cx="5900975" cy="1126550"/>
          </a:xfrm>
          <a:custGeom>
            <a:avLst/>
            <a:gdLst/>
            <a:ahLst/>
            <a:cxnLst/>
            <a:rect l="l" t="t" r="r" b="b"/>
            <a:pathLst>
              <a:path w="8851463" h="1689825">
                <a:moveTo>
                  <a:pt x="0" y="0"/>
                </a:moveTo>
                <a:lnTo>
                  <a:pt x="8851463" y="0"/>
                </a:lnTo>
                <a:lnTo>
                  <a:pt x="8851463" y="1689825"/>
                </a:lnTo>
                <a:lnTo>
                  <a:pt x="0" y="16898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1F7F041C-E5C4-A5C0-9938-4E022C03CD75}"/>
              </a:ext>
            </a:extLst>
          </p:cNvPr>
          <p:cNvSpPr/>
          <p:nvPr/>
        </p:nvSpPr>
        <p:spPr>
          <a:xfrm>
            <a:off x="399189" y="5802850"/>
            <a:ext cx="5900975" cy="1126550"/>
          </a:xfrm>
          <a:custGeom>
            <a:avLst/>
            <a:gdLst/>
            <a:ahLst/>
            <a:cxnLst/>
            <a:rect l="l" t="t" r="r" b="b"/>
            <a:pathLst>
              <a:path w="8851463" h="1689825">
                <a:moveTo>
                  <a:pt x="0" y="0"/>
                </a:moveTo>
                <a:lnTo>
                  <a:pt x="8851463" y="0"/>
                </a:lnTo>
                <a:lnTo>
                  <a:pt x="8851463" y="1689825"/>
                </a:lnTo>
                <a:lnTo>
                  <a:pt x="0" y="16898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4C36D220-63AC-4784-44BF-F9D99DC593E4}"/>
              </a:ext>
            </a:extLst>
          </p:cNvPr>
          <p:cNvSpPr/>
          <p:nvPr/>
        </p:nvSpPr>
        <p:spPr>
          <a:xfrm>
            <a:off x="5927260" y="5967950"/>
            <a:ext cx="5900975" cy="1126550"/>
          </a:xfrm>
          <a:custGeom>
            <a:avLst/>
            <a:gdLst/>
            <a:ahLst/>
            <a:cxnLst/>
            <a:rect l="l" t="t" r="r" b="b"/>
            <a:pathLst>
              <a:path w="8851463" h="1689825">
                <a:moveTo>
                  <a:pt x="0" y="0"/>
                </a:moveTo>
                <a:lnTo>
                  <a:pt x="8851463" y="0"/>
                </a:lnTo>
                <a:lnTo>
                  <a:pt x="8851463" y="1689825"/>
                </a:lnTo>
                <a:lnTo>
                  <a:pt x="0" y="16898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248C34F3-A0A8-95A6-61AC-2DA916FA8473}"/>
              </a:ext>
            </a:extLst>
          </p:cNvPr>
          <p:cNvSpPr/>
          <p:nvPr/>
        </p:nvSpPr>
        <p:spPr>
          <a:xfrm>
            <a:off x="6477515" y="5802850"/>
            <a:ext cx="5900975" cy="1126550"/>
          </a:xfrm>
          <a:custGeom>
            <a:avLst/>
            <a:gdLst/>
            <a:ahLst/>
            <a:cxnLst/>
            <a:rect l="l" t="t" r="r" b="b"/>
            <a:pathLst>
              <a:path w="8851463" h="1689825">
                <a:moveTo>
                  <a:pt x="0" y="0"/>
                </a:moveTo>
                <a:lnTo>
                  <a:pt x="8851463" y="0"/>
                </a:lnTo>
                <a:lnTo>
                  <a:pt x="8851463" y="1689825"/>
                </a:lnTo>
                <a:lnTo>
                  <a:pt x="0" y="16898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18A1DE3A-927B-75FA-704B-EFD1C7994E63}"/>
              </a:ext>
            </a:extLst>
          </p:cNvPr>
          <p:cNvSpPr/>
          <p:nvPr/>
        </p:nvSpPr>
        <p:spPr>
          <a:xfrm rot="4905923">
            <a:off x="9663513" y="3864745"/>
            <a:ext cx="4800600" cy="5486400"/>
          </a:xfrm>
          <a:custGeom>
            <a:avLst/>
            <a:gdLst/>
            <a:ahLst/>
            <a:cxnLst/>
            <a:rect l="l" t="t" r="r" b="b"/>
            <a:pathLst>
              <a:path w="7200900" h="8229600">
                <a:moveTo>
                  <a:pt x="0" y="0"/>
                </a:moveTo>
                <a:lnTo>
                  <a:pt x="7200900" y="0"/>
                </a:lnTo>
                <a:lnTo>
                  <a:pt x="7200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B24039FA-9391-5DE5-C248-E0589E9E6F18}"/>
              </a:ext>
            </a:extLst>
          </p:cNvPr>
          <p:cNvSpPr/>
          <p:nvPr/>
        </p:nvSpPr>
        <p:spPr>
          <a:xfrm>
            <a:off x="-756211" y="5501337"/>
            <a:ext cx="12584445" cy="2462339"/>
          </a:xfrm>
          <a:custGeom>
            <a:avLst/>
            <a:gdLst/>
            <a:ahLst/>
            <a:cxnLst/>
            <a:rect l="l" t="t" r="r" b="b"/>
            <a:pathLst>
              <a:path w="18876668" h="3693509">
                <a:moveTo>
                  <a:pt x="0" y="0"/>
                </a:moveTo>
                <a:lnTo>
                  <a:pt x="18876668" y="0"/>
                </a:lnTo>
                <a:lnTo>
                  <a:pt x="18876668" y="3693508"/>
                </a:lnTo>
                <a:lnTo>
                  <a:pt x="0" y="36935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4754" b="-9402"/>
            </a:stretch>
          </a:blipFill>
        </p:spPr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F040AC11-395D-A381-0BB3-3974CFED3DDB}"/>
              </a:ext>
            </a:extLst>
          </p:cNvPr>
          <p:cNvSpPr txBox="1"/>
          <p:nvPr/>
        </p:nvSpPr>
        <p:spPr>
          <a:xfrm>
            <a:off x="2270572" y="4497290"/>
            <a:ext cx="3056083" cy="540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Briefly elaborate on what you want to discuss. </a:t>
            </a:r>
          </a:p>
        </p:txBody>
      </p:sp>
      <p:sp>
        <p:nvSpPr>
          <p:cNvPr id="32" name="TextBox 3">
            <a:extLst>
              <a:ext uri="{FF2B5EF4-FFF2-40B4-BE49-F238E27FC236}">
                <a16:creationId xmlns:a16="http://schemas.microsoft.com/office/drawing/2014/main" id="{8D1E3367-6C78-39A6-0CE6-DC57F796B12F}"/>
              </a:ext>
            </a:extLst>
          </p:cNvPr>
          <p:cNvSpPr txBox="1"/>
          <p:nvPr/>
        </p:nvSpPr>
        <p:spPr>
          <a:xfrm>
            <a:off x="203200" y="-41584"/>
            <a:ext cx="12081532" cy="9247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>
              <a:lnSpc>
                <a:spcPts val="8400"/>
              </a:lnSpc>
              <a:spcBef>
                <a:spcPct val="0"/>
              </a:spcBef>
              <a:defRPr sz="7000">
                <a:solidFill>
                  <a:srgbClr val="0070C0"/>
                </a:solidFill>
                <a:latin typeface="Rubik One"/>
                <a:ea typeface="Rubik One"/>
                <a:cs typeface="Rubik One"/>
              </a:defRPr>
            </a:lvl1pPr>
          </a:lstStyle>
          <a:p>
            <a:pPr algn="ctr"/>
            <a:r>
              <a:rPr lang="en-US" sz="4000" dirty="0" err="1">
                <a:solidFill>
                  <a:srgbClr val="006699"/>
                </a:solidFill>
                <a:sym typeface="Rubik One"/>
              </a:rPr>
              <a:t>Consideraciones</a:t>
            </a:r>
            <a:r>
              <a:rPr lang="en-US" sz="4000" dirty="0">
                <a:solidFill>
                  <a:srgbClr val="006699"/>
                </a:solidFill>
                <a:sym typeface="Rubik One"/>
              </a:rPr>
              <a:t> </a:t>
            </a:r>
            <a:r>
              <a:rPr lang="en-US" sz="4000" dirty="0" err="1">
                <a:solidFill>
                  <a:srgbClr val="006699"/>
                </a:solidFill>
                <a:sym typeface="Rubik One"/>
              </a:rPr>
              <a:t>educativas</a:t>
            </a:r>
            <a:r>
              <a:rPr lang="en-US" sz="4000" dirty="0">
                <a:solidFill>
                  <a:srgbClr val="006699"/>
                </a:solidFill>
                <a:sym typeface="Rubik One"/>
              </a:rPr>
              <a:t> y </a:t>
            </a:r>
            <a:r>
              <a:rPr lang="en-US" sz="4000" dirty="0" err="1">
                <a:solidFill>
                  <a:srgbClr val="006699"/>
                </a:solidFill>
                <a:sym typeface="Rubik One"/>
              </a:rPr>
              <a:t>prácticas</a:t>
            </a:r>
            <a:endParaRPr lang="en-US" sz="4000" dirty="0">
              <a:solidFill>
                <a:srgbClr val="006699"/>
              </a:solidFill>
              <a:sym typeface="Rubik One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6A01D61-0DDF-963F-ECF3-E570A8CE73D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0488" r="1211" b="7503"/>
          <a:stretch/>
        </p:blipFill>
        <p:spPr>
          <a:xfrm>
            <a:off x="489120" y="1540190"/>
            <a:ext cx="11210758" cy="5232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979AF5A-80EC-2CC5-056A-EE538DEC9E8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9428" t="49999" r="56443" b="7506"/>
          <a:stretch/>
        </p:blipFill>
        <p:spPr>
          <a:xfrm>
            <a:off x="2713509" y="4559850"/>
            <a:ext cx="2092996" cy="207233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203F825F-DB28-68D0-3F51-D6AACAD6E658}"/>
              </a:ext>
            </a:extLst>
          </p:cNvPr>
          <p:cNvSpPr txBox="1"/>
          <p:nvPr/>
        </p:nvSpPr>
        <p:spPr>
          <a:xfrm>
            <a:off x="551962" y="1110386"/>
            <a:ext cx="9039725" cy="3563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887"/>
              </a:lnSpc>
              <a:spcBef>
                <a:spcPct val="0"/>
              </a:spcBef>
            </a:pPr>
            <a:r>
              <a:rPr lang="es-ES" sz="2400" b="1" dirty="0">
                <a:solidFill>
                  <a:srgbClr val="575757"/>
                </a:solidFill>
                <a:ea typeface="Arimo"/>
                <a:cs typeface="Arimo"/>
                <a:sym typeface="Arimo"/>
              </a:rPr>
              <a:t>Búsqueda de información</a:t>
            </a:r>
          </a:p>
        </p:txBody>
      </p: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9D41E031-4179-9669-240F-C45EC4E683BF}"/>
              </a:ext>
            </a:extLst>
          </p:cNvPr>
          <p:cNvCxnSpPr>
            <a:cxnSpLocks/>
          </p:cNvCxnSpPr>
          <p:nvPr/>
        </p:nvCxnSpPr>
        <p:spPr>
          <a:xfrm flipV="1">
            <a:off x="11176830" y="3488045"/>
            <a:ext cx="0" cy="70289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ángulo 20">
            <a:extLst>
              <a:ext uri="{FF2B5EF4-FFF2-40B4-BE49-F238E27FC236}">
                <a16:creationId xmlns:a16="http://schemas.microsoft.com/office/drawing/2014/main" id="{F2B1BCF3-297D-31AA-3677-DD239F9B1C97}"/>
              </a:ext>
            </a:extLst>
          </p:cNvPr>
          <p:cNvSpPr/>
          <p:nvPr/>
        </p:nvSpPr>
        <p:spPr>
          <a:xfrm>
            <a:off x="8708450" y="2108200"/>
            <a:ext cx="2844800" cy="1409367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EF0C32C7-1B2B-EBA7-C7BA-88B565AF3B63}"/>
              </a:ext>
            </a:extLst>
          </p:cNvPr>
          <p:cNvSpPr/>
          <p:nvPr/>
        </p:nvSpPr>
        <p:spPr>
          <a:xfrm>
            <a:off x="2808281" y="4650381"/>
            <a:ext cx="1812471" cy="1891275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4C1A4152-1171-5833-77D4-E0D1807CA3B7}"/>
              </a:ext>
            </a:extLst>
          </p:cNvPr>
          <p:cNvCxnSpPr>
            <a:cxnSpLocks/>
          </p:cNvCxnSpPr>
          <p:nvPr/>
        </p:nvCxnSpPr>
        <p:spPr>
          <a:xfrm flipH="1">
            <a:off x="4891025" y="6324600"/>
            <a:ext cx="127000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ángulo 24">
            <a:extLst>
              <a:ext uri="{FF2B5EF4-FFF2-40B4-BE49-F238E27FC236}">
                <a16:creationId xmlns:a16="http://schemas.microsoft.com/office/drawing/2014/main" id="{01D917AE-BEFA-AC33-943F-BA5A9D89969B}"/>
              </a:ext>
            </a:extLst>
          </p:cNvPr>
          <p:cNvSpPr/>
          <p:nvPr/>
        </p:nvSpPr>
        <p:spPr>
          <a:xfrm>
            <a:off x="2623321" y="2377106"/>
            <a:ext cx="5716931" cy="747457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3531AE9B-3D53-592B-F3AC-C8F411888A63}"/>
              </a:ext>
            </a:extLst>
          </p:cNvPr>
          <p:cNvCxnSpPr>
            <a:cxnSpLocks/>
          </p:cNvCxnSpPr>
          <p:nvPr/>
        </p:nvCxnSpPr>
        <p:spPr>
          <a:xfrm flipH="1">
            <a:off x="7675924" y="4235448"/>
            <a:ext cx="1260787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ipse 32">
            <a:extLst>
              <a:ext uri="{FF2B5EF4-FFF2-40B4-BE49-F238E27FC236}">
                <a16:creationId xmlns:a16="http://schemas.microsoft.com/office/drawing/2014/main" id="{5C258977-01BA-3EF4-809A-DEE0CF7C592B}"/>
              </a:ext>
            </a:extLst>
          </p:cNvPr>
          <p:cNvSpPr/>
          <p:nvPr/>
        </p:nvSpPr>
        <p:spPr>
          <a:xfrm>
            <a:off x="5854113" y="4768575"/>
            <a:ext cx="644683" cy="284975"/>
          </a:xfrm>
          <a:prstGeom prst="ellipse">
            <a:avLst/>
          </a:prstGeom>
          <a:noFill/>
          <a:ln w="76200">
            <a:solidFill>
              <a:srgbClr val="57575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A12AB9E-B70C-1ACA-CFEB-82E436C37413}"/>
              </a:ext>
            </a:extLst>
          </p:cNvPr>
          <p:cNvSpPr txBox="1"/>
          <p:nvPr/>
        </p:nvSpPr>
        <p:spPr>
          <a:xfrm>
            <a:off x="157397" y="6063691"/>
            <a:ext cx="11907387" cy="502766"/>
          </a:xfrm>
          <a:prstGeom prst="rect">
            <a:avLst/>
          </a:prstGeom>
          <a:solidFill>
            <a:srgbClr val="006699"/>
          </a:solidFill>
        </p:spPr>
        <p:txBody>
          <a:bodyPr wrap="square">
            <a:spAutoFit/>
          </a:bodyPr>
          <a:lstStyle/>
          <a:p>
            <a:pPr algn="ctr"/>
            <a:r>
              <a:rPr lang="es-ES" sz="2667" dirty="0">
                <a:solidFill>
                  <a:schemeClr val="bg1"/>
                </a:solidFill>
              </a:rPr>
              <a:t>Incentive y regule el uso adecuado de IA en la actividad docente investigativa. </a:t>
            </a:r>
          </a:p>
        </p:txBody>
      </p:sp>
    </p:spTree>
    <p:extLst>
      <p:ext uri="{BB962C8B-B14F-4D97-AF65-F5344CB8AC3E}">
        <p14:creationId xmlns:p14="http://schemas.microsoft.com/office/powerpoint/2010/main" val="89002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5" grpId="0" animBg="1"/>
      <p:bldP spid="33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34722-3FAF-EF6C-5758-E71DAFE6D6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7E2C3213-4258-EF8C-0EE4-4B18DC5D3DC7}"/>
              </a:ext>
            </a:extLst>
          </p:cNvPr>
          <p:cNvSpPr/>
          <p:nvPr/>
        </p:nvSpPr>
        <p:spPr>
          <a:xfrm rot="533552">
            <a:off x="-2551367" y="4351300"/>
            <a:ext cx="4800600" cy="5486400"/>
          </a:xfrm>
          <a:custGeom>
            <a:avLst/>
            <a:gdLst/>
            <a:ahLst/>
            <a:cxnLst/>
            <a:rect l="l" t="t" r="r" b="b"/>
            <a:pathLst>
              <a:path w="7200900" h="8229600">
                <a:moveTo>
                  <a:pt x="0" y="0"/>
                </a:moveTo>
                <a:lnTo>
                  <a:pt x="7200900" y="0"/>
                </a:lnTo>
                <a:lnTo>
                  <a:pt x="7200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0718B49C-291B-E5EB-9261-A16FD36320F7}"/>
              </a:ext>
            </a:extLst>
          </p:cNvPr>
          <p:cNvSpPr/>
          <p:nvPr/>
        </p:nvSpPr>
        <p:spPr>
          <a:xfrm>
            <a:off x="-151066" y="5967950"/>
            <a:ext cx="5900975" cy="1126550"/>
          </a:xfrm>
          <a:custGeom>
            <a:avLst/>
            <a:gdLst/>
            <a:ahLst/>
            <a:cxnLst/>
            <a:rect l="l" t="t" r="r" b="b"/>
            <a:pathLst>
              <a:path w="8851463" h="1689825">
                <a:moveTo>
                  <a:pt x="0" y="0"/>
                </a:moveTo>
                <a:lnTo>
                  <a:pt x="8851463" y="0"/>
                </a:lnTo>
                <a:lnTo>
                  <a:pt x="8851463" y="1689825"/>
                </a:lnTo>
                <a:lnTo>
                  <a:pt x="0" y="16898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8DB95DD-AA40-E403-3825-7C15BCF3EF97}"/>
              </a:ext>
            </a:extLst>
          </p:cNvPr>
          <p:cNvSpPr/>
          <p:nvPr/>
        </p:nvSpPr>
        <p:spPr>
          <a:xfrm>
            <a:off x="399189" y="5802850"/>
            <a:ext cx="5900975" cy="1126550"/>
          </a:xfrm>
          <a:custGeom>
            <a:avLst/>
            <a:gdLst/>
            <a:ahLst/>
            <a:cxnLst/>
            <a:rect l="l" t="t" r="r" b="b"/>
            <a:pathLst>
              <a:path w="8851463" h="1689825">
                <a:moveTo>
                  <a:pt x="0" y="0"/>
                </a:moveTo>
                <a:lnTo>
                  <a:pt x="8851463" y="0"/>
                </a:lnTo>
                <a:lnTo>
                  <a:pt x="8851463" y="1689825"/>
                </a:lnTo>
                <a:lnTo>
                  <a:pt x="0" y="16898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16F41A09-BB9C-E1E2-A041-E77369B89151}"/>
              </a:ext>
            </a:extLst>
          </p:cNvPr>
          <p:cNvSpPr/>
          <p:nvPr/>
        </p:nvSpPr>
        <p:spPr>
          <a:xfrm>
            <a:off x="5927260" y="5967950"/>
            <a:ext cx="5900975" cy="1126550"/>
          </a:xfrm>
          <a:custGeom>
            <a:avLst/>
            <a:gdLst/>
            <a:ahLst/>
            <a:cxnLst/>
            <a:rect l="l" t="t" r="r" b="b"/>
            <a:pathLst>
              <a:path w="8851463" h="1689825">
                <a:moveTo>
                  <a:pt x="0" y="0"/>
                </a:moveTo>
                <a:lnTo>
                  <a:pt x="8851463" y="0"/>
                </a:lnTo>
                <a:lnTo>
                  <a:pt x="8851463" y="1689825"/>
                </a:lnTo>
                <a:lnTo>
                  <a:pt x="0" y="16898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E7A4410E-899D-D65C-8258-522640AF5B50}"/>
              </a:ext>
            </a:extLst>
          </p:cNvPr>
          <p:cNvSpPr/>
          <p:nvPr/>
        </p:nvSpPr>
        <p:spPr>
          <a:xfrm>
            <a:off x="6477515" y="5802850"/>
            <a:ext cx="5900975" cy="1126550"/>
          </a:xfrm>
          <a:custGeom>
            <a:avLst/>
            <a:gdLst/>
            <a:ahLst/>
            <a:cxnLst/>
            <a:rect l="l" t="t" r="r" b="b"/>
            <a:pathLst>
              <a:path w="8851463" h="1689825">
                <a:moveTo>
                  <a:pt x="0" y="0"/>
                </a:moveTo>
                <a:lnTo>
                  <a:pt x="8851463" y="0"/>
                </a:lnTo>
                <a:lnTo>
                  <a:pt x="8851463" y="1689825"/>
                </a:lnTo>
                <a:lnTo>
                  <a:pt x="0" y="16898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FEB0F431-25CA-147E-AE88-1E9EC175742B}"/>
              </a:ext>
            </a:extLst>
          </p:cNvPr>
          <p:cNvSpPr/>
          <p:nvPr/>
        </p:nvSpPr>
        <p:spPr>
          <a:xfrm rot="4905923">
            <a:off x="9663513" y="3864745"/>
            <a:ext cx="4800600" cy="5486400"/>
          </a:xfrm>
          <a:custGeom>
            <a:avLst/>
            <a:gdLst/>
            <a:ahLst/>
            <a:cxnLst/>
            <a:rect l="l" t="t" r="r" b="b"/>
            <a:pathLst>
              <a:path w="7200900" h="8229600">
                <a:moveTo>
                  <a:pt x="0" y="0"/>
                </a:moveTo>
                <a:lnTo>
                  <a:pt x="7200900" y="0"/>
                </a:lnTo>
                <a:lnTo>
                  <a:pt x="7200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E1D04AEE-3EEE-7A66-4F47-962B2A4E2098}"/>
              </a:ext>
            </a:extLst>
          </p:cNvPr>
          <p:cNvSpPr/>
          <p:nvPr/>
        </p:nvSpPr>
        <p:spPr>
          <a:xfrm>
            <a:off x="-756211" y="5501337"/>
            <a:ext cx="12584445" cy="2462339"/>
          </a:xfrm>
          <a:custGeom>
            <a:avLst/>
            <a:gdLst/>
            <a:ahLst/>
            <a:cxnLst/>
            <a:rect l="l" t="t" r="r" b="b"/>
            <a:pathLst>
              <a:path w="18876668" h="3693509">
                <a:moveTo>
                  <a:pt x="0" y="0"/>
                </a:moveTo>
                <a:lnTo>
                  <a:pt x="18876668" y="0"/>
                </a:lnTo>
                <a:lnTo>
                  <a:pt x="18876668" y="3693508"/>
                </a:lnTo>
                <a:lnTo>
                  <a:pt x="0" y="36935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4754" b="-9402"/>
            </a:stretch>
          </a:blipFill>
        </p:spPr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1243CB5F-233E-CC46-4DE6-6FC03972646A}"/>
              </a:ext>
            </a:extLst>
          </p:cNvPr>
          <p:cNvSpPr txBox="1"/>
          <p:nvPr/>
        </p:nvSpPr>
        <p:spPr>
          <a:xfrm>
            <a:off x="2015742" y="4497290"/>
            <a:ext cx="3056083" cy="540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Briefly elaborate on what you want to discuss. </a:t>
            </a:r>
          </a:p>
        </p:txBody>
      </p:sp>
      <p:sp>
        <p:nvSpPr>
          <p:cNvPr id="32" name="TextBox 3">
            <a:extLst>
              <a:ext uri="{FF2B5EF4-FFF2-40B4-BE49-F238E27FC236}">
                <a16:creationId xmlns:a16="http://schemas.microsoft.com/office/drawing/2014/main" id="{2ABFE0E4-EE9E-C2C7-A5AF-7B657AE1CA57}"/>
              </a:ext>
            </a:extLst>
          </p:cNvPr>
          <p:cNvSpPr txBox="1"/>
          <p:nvPr/>
        </p:nvSpPr>
        <p:spPr>
          <a:xfrm>
            <a:off x="203200" y="-86554"/>
            <a:ext cx="12081532" cy="9247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>
              <a:lnSpc>
                <a:spcPts val="8400"/>
              </a:lnSpc>
              <a:spcBef>
                <a:spcPct val="0"/>
              </a:spcBef>
              <a:defRPr sz="7000">
                <a:solidFill>
                  <a:srgbClr val="0070C0"/>
                </a:solidFill>
                <a:latin typeface="Rubik One"/>
                <a:ea typeface="Rubik One"/>
                <a:cs typeface="Rubik One"/>
              </a:defRPr>
            </a:lvl1pPr>
          </a:lstStyle>
          <a:p>
            <a:pPr algn="ctr"/>
            <a:r>
              <a:rPr lang="en-US" sz="4000" dirty="0" err="1">
                <a:solidFill>
                  <a:srgbClr val="006699"/>
                </a:solidFill>
                <a:sym typeface="Rubik One"/>
              </a:rPr>
              <a:t>Consideraciones</a:t>
            </a:r>
            <a:r>
              <a:rPr lang="en-US" sz="4000" dirty="0">
                <a:solidFill>
                  <a:srgbClr val="006699"/>
                </a:solidFill>
                <a:sym typeface="Rubik One"/>
              </a:rPr>
              <a:t> </a:t>
            </a:r>
            <a:r>
              <a:rPr lang="en-US" sz="4000" dirty="0" err="1">
                <a:solidFill>
                  <a:srgbClr val="006699"/>
                </a:solidFill>
                <a:sym typeface="Rubik One"/>
              </a:rPr>
              <a:t>educativas</a:t>
            </a:r>
            <a:r>
              <a:rPr lang="en-US" sz="4000" dirty="0">
                <a:solidFill>
                  <a:srgbClr val="006699"/>
                </a:solidFill>
                <a:sym typeface="Rubik One"/>
              </a:rPr>
              <a:t> y </a:t>
            </a:r>
            <a:r>
              <a:rPr lang="en-US" sz="4000" dirty="0" err="1">
                <a:solidFill>
                  <a:srgbClr val="006699"/>
                </a:solidFill>
                <a:sym typeface="Rubik One"/>
              </a:rPr>
              <a:t>prácticas</a:t>
            </a:r>
            <a:endParaRPr lang="en-US" sz="4000" dirty="0">
              <a:solidFill>
                <a:srgbClr val="006699"/>
              </a:solidFill>
              <a:sym typeface="Rubik One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CA00723-35EF-49B7-ED33-2E4186A8CB4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662" t="10458" r="6662" b="7506"/>
          <a:stretch/>
        </p:blipFill>
        <p:spPr>
          <a:xfrm>
            <a:off x="1156520" y="1307687"/>
            <a:ext cx="10194757" cy="5424819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3936C3A7-869B-7CCA-419B-BF18A96C5600}"/>
              </a:ext>
            </a:extLst>
          </p:cNvPr>
          <p:cNvSpPr txBox="1"/>
          <p:nvPr/>
        </p:nvSpPr>
        <p:spPr>
          <a:xfrm>
            <a:off x="203200" y="6098308"/>
            <a:ext cx="44035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>
                <a:hlinkClick r:id="rId7"/>
              </a:rPr>
              <a:t>Las Mejores Herramientas de Inteligencia Artificial para Potenciar la Investigación Académica - Creación de Sitios Webs en Machala</a:t>
            </a:r>
            <a:endParaRPr lang="es-ES" sz="120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0B568231-AB48-11FC-D0B8-CA58AFF6D69F}"/>
              </a:ext>
            </a:extLst>
          </p:cNvPr>
          <p:cNvSpPr txBox="1"/>
          <p:nvPr/>
        </p:nvSpPr>
        <p:spPr>
          <a:xfrm>
            <a:off x="569820" y="978877"/>
            <a:ext cx="9039725" cy="3563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887"/>
              </a:lnSpc>
              <a:spcBef>
                <a:spcPct val="0"/>
              </a:spcBef>
            </a:pPr>
            <a:r>
              <a:rPr lang="es-ES" sz="2400" b="1" dirty="0">
                <a:solidFill>
                  <a:srgbClr val="575757"/>
                </a:solidFill>
                <a:ea typeface="Arimo"/>
                <a:cs typeface="Arimo"/>
                <a:sym typeface="Arimo"/>
              </a:rPr>
              <a:t>Cómo detectar y referenciar IA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17D89A0-03A2-3410-3307-A1120E1810BD}"/>
              </a:ext>
            </a:extLst>
          </p:cNvPr>
          <p:cNvSpPr txBox="1"/>
          <p:nvPr/>
        </p:nvSpPr>
        <p:spPr>
          <a:xfrm>
            <a:off x="81413" y="5640975"/>
            <a:ext cx="11907387" cy="502766"/>
          </a:xfrm>
          <a:prstGeom prst="rect">
            <a:avLst/>
          </a:prstGeom>
          <a:solidFill>
            <a:srgbClr val="006699"/>
          </a:solidFill>
        </p:spPr>
        <p:txBody>
          <a:bodyPr wrap="square">
            <a:spAutoFit/>
          </a:bodyPr>
          <a:lstStyle/>
          <a:p>
            <a:pPr algn="ctr"/>
            <a:r>
              <a:rPr lang="es-ES" sz="2667" dirty="0">
                <a:solidFill>
                  <a:schemeClr val="bg1"/>
                </a:solidFill>
              </a:rPr>
              <a:t>Incentive y regule el uso adecuado de IA en la actividad docente investigativa. </a:t>
            </a:r>
          </a:p>
        </p:txBody>
      </p:sp>
    </p:spTree>
    <p:extLst>
      <p:ext uri="{BB962C8B-B14F-4D97-AF65-F5344CB8AC3E}">
        <p14:creationId xmlns:p14="http://schemas.microsoft.com/office/powerpoint/2010/main" val="79706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7937E-4762-36F4-79A0-EA75478E0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BCA43E4F-BFF1-7455-A6E2-7D4AB42CDD54}"/>
              </a:ext>
            </a:extLst>
          </p:cNvPr>
          <p:cNvSpPr/>
          <p:nvPr/>
        </p:nvSpPr>
        <p:spPr>
          <a:xfrm rot="533552">
            <a:off x="-2551367" y="4351300"/>
            <a:ext cx="4800600" cy="5486400"/>
          </a:xfrm>
          <a:custGeom>
            <a:avLst/>
            <a:gdLst/>
            <a:ahLst/>
            <a:cxnLst/>
            <a:rect l="l" t="t" r="r" b="b"/>
            <a:pathLst>
              <a:path w="7200900" h="8229600">
                <a:moveTo>
                  <a:pt x="0" y="0"/>
                </a:moveTo>
                <a:lnTo>
                  <a:pt x="7200900" y="0"/>
                </a:lnTo>
                <a:lnTo>
                  <a:pt x="7200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4EDB1B31-4308-6B49-5190-C3A3EFA721FA}"/>
              </a:ext>
            </a:extLst>
          </p:cNvPr>
          <p:cNvSpPr/>
          <p:nvPr/>
        </p:nvSpPr>
        <p:spPr>
          <a:xfrm>
            <a:off x="-151066" y="5967950"/>
            <a:ext cx="5900975" cy="1126550"/>
          </a:xfrm>
          <a:custGeom>
            <a:avLst/>
            <a:gdLst/>
            <a:ahLst/>
            <a:cxnLst/>
            <a:rect l="l" t="t" r="r" b="b"/>
            <a:pathLst>
              <a:path w="8851463" h="1689825">
                <a:moveTo>
                  <a:pt x="0" y="0"/>
                </a:moveTo>
                <a:lnTo>
                  <a:pt x="8851463" y="0"/>
                </a:lnTo>
                <a:lnTo>
                  <a:pt x="8851463" y="1689825"/>
                </a:lnTo>
                <a:lnTo>
                  <a:pt x="0" y="16898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3B5587EA-93D6-8880-0D69-B60BC0742AB4}"/>
              </a:ext>
            </a:extLst>
          </p:cNvPr>
          <p:cNvSpPr/>
          <p:nvPr/>
        </p:nvSpPr>
        <p:spPr>
          <a:xfrm>
            <a:off x="399189" y="5802850"/>
            <a:ext cx="5900975" cy="1126550"/>
          </a:xfrm>
          <a:custGeom>
            <a:avLst/>
            <a:gdLst/>
            <a:ahLst/>
            <a:cxnLst/>
            <a:rect l="l" t="t" r="r" b="b"/>
            <a:pathLst>
              <a:path w="8851463" h="1689825">
                <a:moveTo>
                  <a:pt x="0" y="0"/>
                </a:moveTo>
                <a:lnTo>
                  <a:pt x="8851463" y="0"/>
                </a:lnTo>
                <a:lnTo>
                  <a:pt x="8851463" y="1689825"/>
                </a:lnTo>
                <a:lnTo>
                  <a:pt x="0" y="16898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FEBE9352-22F0-6D44-8BC1-169383D1BFDE}"/>
              </a:ext>
            </a:extLst>
          </p:cNvPr>
          <p:cNvSpPr/>
          <p:nvPr/>
        </p:nvSpPr>
        <p:spPr>
          <a:xfrm>
            <a:off x="5927260" y="5967950"/>
            <a:ext cx="5900975" cy="1126550"/>
          </a:xfrm>
          <a:custGeom>
            <a:avLst/>
            <a:gdLst/>
            <a:ahLst/>
            <a:cxnLst/>
            <a:rect l="l" t="t" r="r" b="b"/>
            <a:pathLst>
              <a:path w="8851463" h="1689825">
                <a:moveTo>
                  <a:pt x="0" y="0"/>
                </a:moveTo>
                <a:lnTo>
                  <a:pt x="8851463" y="0"/>
                </a:lnTo>
                <a:lnTo>
                  <a:pt x="8851463" y="1689825"/>
                </a:lnTo>
                <a:lnTo>
                  <a:pt x="0" y="16898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17A1DBD-8897-1B33-5564-3FEB6A4FC297}"/>
              </a:ext>
            </a:extLst>
          </p:cNvPr>
          <p:cNvSpPr/>
          <p:nvPr/>
        </p:nvSpPr>
        <p:spPr>
          <a:xfrm>
            <a:off x="6477515" y="5802850"/>
            <a:ext cx="5900975" cy="1126550"/>
          </a:xfrm>
          <a:custGeom>
            <a:avLst/>
            <a:gdLst/>
            <a:ahLst/>
            <a:cxnLst/>
            <a:rect l="l" t="t" r="r" b="b"/>
            <a:pathLst>
              <a:path w="8851463" h="1689825">
                <a:moveTo>
                  <a:pt x="0" y="0"/>
                </a:moveTo>
                <a:lnTo>
                  <a:pt x="8851463" y="0"/>
                </a:lnTo>
                <a:lnTo>
                  <a:pt x="8851463" y="1689825"/>
                </a:lnTo>
                <a:lnTo>
                  <a:pt x="0" y="16898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E24D5A9A-9792-30C8-A7CA-A89891A95418}"/>
              </a:ext>
            </a:extLst>
          </p:cNvPr>
          <p:cNvSpPr/>
          <p:nvPr/>
        </p:nvSpPr>
        <p:spPr>
          <a:xfrm rot="4905923">
            <a:off x="9663513" y="3864745"/>
            <a:ext cx="4800600" cy="5486400"/>
          </a:xfrm>
          <a:custGeom>
            <a:avLst/>
            <a:gdLst/>
            <a:ahLst/>
            <a:cxnLst/>
            <a:rect l="l" t="t" r="r" b="b"/>
            <a:pathLst>
              <a:path w="7200900" h="8229600">
                <a:moveTo>
                  <a:pt x="0" y="0"/>
                </a:moveTo>
                <a:lnTo>
                  <a:pt x="7200900" y="0"/>
                </a:lnTo>
                <a:lnTo>
                  <a:pt x="7200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D6DFB6A9-2D56-A721-677D-F55D07764E1C}"/>
              </a:ext>
            </a:extLst>
          </p:cNvPr>
          <p:cNvSpPr/>
          <p:nvPr/>
        </p:nvSpPr>
        <p:spPr>
          <a:xfrm>
            <a:off x="-756211" y="5501337"/>
            <a:ext cx="12584445" cy="2462339"/>
          </a:xfrm>
          <a:custGeom>
            <a:avLst/>
            <a:gdLst/>
            <a:ahLst/>
            <a:cxnLst/>
            <a:rect l="l" t="t" r="r" b="b"/>
            <a:pathLst>
              <a:path w="18876668" h="3693509">
                <a:moveTo>
                  <a:pt x="0" y="0"/>
                </a:moveTo>
                <a:lnTo>
                  <a:pt x="18876668" y="0"/>
                </a:lnTo>
                <a:lnTo>
                  <a:pt x="18876668" y="3693508"/>
                </a:lnTo>
                <a:lnTo>
                  <a:pt x="0" y="36935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4754" b="-9402"/>
            </a:stretch>
          </a:blipFill>
        </p:spPr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A412A5F4-9CC7-59AD-579B-EFE33B6E8683}"/>
              </a:ext>
            </a:extLst>
          </p:cNvPr>
          <p:cNvSpPr txBox="1"/>
          <p:nvPr/>
        </p:nvSpPr>
        <p:spPr>
          <a:xfrm>
            <a:off x="2015742" y="4497290"/>
            <a:ext cx="3056083" cy="540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Briefly elaborate on what you want to discuss. </a:t>
            </a:r>
          </a:p>
        </p:txBody>
      </p:sp>
      <p:sp>
        <p:nvSpPr>
          <p:cNvPr id="32" name="TextBox 3">
            <a:extLst>
              <a:ext uri="{FF2B5EF4-FFF2-40B4-BE49-F238E27FC236}">
                <a16:creationId xmlns:a16="http://schemas.microsoft.com/office/drawing/2014/main" id="{F983743D-A286-D9C2-5C42-281AE504E73B}"/>
              </a:ext>
            </a:extLst>
          </p:cNvPr>
          <p:cNvSpPr txBox="1"/>
          <p:nvPr/>
        </p:nvSpPr>
        <p:spPr>
          <a:xfrm>
            <a:off x="203200" y="-11604"/>
            <a:ext cx="12081532" cy="9247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>
              <a:lnSpc>
                <a:spcPts val="8400"/>
              </a:lnSpc>
              <a:spcBef>
                <a:spcPct val="0"/>
              </a:spcBef>
              <a:defRPr sz="7000">
                <a:solidFill>
                  <a:srgbClr val="0070C0"/>
                </a:solidFill>
                <a:latin typeface="Rubik One"/>
                <a:ea typeface="Rubik One"/>
                <a:cs typeface="Rubik One"/>
              </a:defRPr>
            </a:lvl1pPr>
          </a:lstStyle>
          <a:p>
            <a:pPr algn="ctr"/>
            <a:r>
              <a:rPr lang="en-US" sz="4000" dirty="0" err="1">
                <a:solidFill>
                  <a:srgbClr val="006699"/>
                </a:solidFill>
                <a:sym typeface="Rubik One"/>
              </a:rPr>
              <a:t>Consideraciones</a:t>
            </a:r>
            <a:r>
              <a:rPr lang="en-US" sz="4000" dirty="0">
                <a:solidFill>
                  <a:srgbClr val="006699"/>
                </a:solidFill>
                <a:sym typeface="Rubik One"/>
              </a:rPr>
              <a:t> </a:t>
            </a:r>
            <a:r>
              <a:rPr lang="en-US" sz="4000" dirty="0" err="1">
                <a:solidFill>
                  <a:srgbClr val="006699"/>
                </a:solidFill>
                <a:sym typeface="Rubik One"/>
              </a:rPr>
              <a:t>educativas</a:t>
            </a:r>
            <a:r>
              <a:rPr lang="en-US" sz="4000" dirty="0">
                <a:solidFill>
                  <a:srgbClr val="006699"/>
                </a:solidFill>
                <a:sym typeface="Rubik One"/>
              </a:rPr>
              <a:t> y </a:t>
            </a:r>
            <a:r>
              <a:rPr lang="en-US" sz="4000" dirty="0" err="1">
                <a:solidFill>
                  <a:srgbClr val="006699"/>
                </a:solidFill>
                <a:sym typeface="Rubik One"/>
              </a:rPr>
              <a:t>prácticas</a:t>
            </a:r>
            <a:endParaRPr lang="en-US" sz="4000" dirty="0">
              <a:solidFill>
                <a:srgbClr val="006699"/>
              </a:solidFill>
              <a:sym typeface="Rubik One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9F9A433-0655-3219-51D8-72E74241D20E}"/>
              </a:ext>
            </a:extLst>
          </p:cNvPr>
          <p:cNvSpPr txBox="1"/>
          <p:nvPr/>
        </p:nvSpPr>
        <p:spPr>
          <a:xfrm>
            <a:off x="8386375" y="4342355"/>
            <a:ext cx="3602425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2400" dirty="0">
                <a:solidFill>
                  <a:srgbClr val="006699"/>
                </a:solidFill>
              </a:rPr>
              <a:t>¿Cómo deben usar los estudiantes una IA en la redacción del informe del trabajo científico estudiantil?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6AE9B38B-70FD-5EE1-042F-2030178BCE5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1932" t="15510" r="11933" b="20807"/>
          <a:stretch/>
        </p:blipFill>
        <p:spPr>
          <a:xfrm>
            <a:off x="181811" y="1538521"/>
            <a:ext cx="8216800" cy="3864124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C2D22FD3-815F-A924-C2C3-F615D392B71E}"/>
              </a:ext>
            </a:extLst>
          </p:cNvPr>
          <p:cNvSpPr txBox="1"/>
          <p:nvPr/>
        </p:nvSpPr>
        <p:spPr>
          <a:xfrm>
            <a:off x="569820" y="1023847"/>
            <a:ext cx="9039725" cy="3563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887"/>
              </a:lnSpc>
              <a:spcBef>
                <a:spcPct val="0"/>
              </a:spcBef>
            </a:pPr>
            <a:r>
              <a:rPr lang="es-ES" sz="2400" b="1" dirty="0">
                <a:solidFill>
                  <a:srgbClr val="575757"/>
                </a:solidFill>
                <a:ea typeface="Arimo"/>
                <a:cs typeface="Arimo"/>
                <a:sym typeface="Arimo"/>
              </a:rPr>
              <a:t>Cómo detectar y referenciar IA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7A74953F-03C6-4C61-A2FF-F077D883DA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96" b="26312"/>
          <a:stretch/>
        </p:blipFill>
        <p:spPr>
          <a:xfrm>
            <a:off x="8442070" y="1034605"/>
            <a:ext cx="3248526" cy="316785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F3561E5-2E92-7E79-7042-C86A6C9EC846}"/>
              </a:ext>
            </a:extLst>
          </p:cNvPr>
          <p:cNvSpPr txBox="1"/>
          <p:nvPr/>
        </p:nvSpPr>
        <p:spPr>
          <a:xfrm>
            <a:off x="81413" y="6270555"/>
            <a:ext cx="11907387" cy="502766"/>
          </a:xfrm>
          <a:prstGeom prst="rect">
            <a:avLst/>
          </a:prstGeom>
          <a:solidFill>
            <a:srgbClr val="006699"/>
          </a:solidFill>
        </p:spPr>
        <p:txBody>
          <a:bodyPr wrap="square">
            <a:spAutoFit/>
          </a:bodyPr>
          <a:lstStyle/>
          <a:p>
            <a:pPr algn="ctr"/>
            <a:r>
              <a:rPr lang="es-ES" sz="2667" dirty="0">
                <a:solidFill>
                  <a:schemeClr val="bg1"/>
                </a:solidFill>
              </a:rPr>
              <a:t>Incentive y regule el uso adecuado de IA en la actividad docente investigativa. </a:t>
            </a:r>
          </a:p>
        </p:txBody>
      </p:sp>
    </p:spTree>
    <p:extLst>
      <p:ext uri="{BB962C8B-B14F-4D97-AF65-F5344CB8AC3E}">
        <p14:creationId xmlns:p14="http://schemas.microsoft.com/office/powerpoint/2010/main" val="296344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4064" y="4252924"/>
            <a:ext cx="12584445" cy="3008885"/>
          </a:xfrm>
          <a:custGeom>
            <a:avLst/>
            <a:gdLst/>
            <a:ahLst/>
            <a:cxnLst/>
            <a:rect l="l" t="t" r="r" b="b"/>
            <a:pathLst>
              <a:path w="18876668" h="4513328">
                <a:moveTo>
                  <a:pt x="0" y="0"/>
                </a:moveTo>
                <a:lnTo>
                  <a:pt x="18876668" y="0"/>
                </a:lnTo>
                <a:lnTo>
                  <a:pt x="18876668" y="4513328"/>
                </a:lnTo>
                <a:lnTo>
                  <a:pt x="0" y="45133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093" b="-7694"/>
            </a:stretch>
          </a:blipFill>
        </p:spPr>
      </p:sp>
      <p:sp>
        <p:nvSpPr>
          <p:cNvPr id="23" name="Freeform 23"/>
          <p:cNvSpPr/>
          <p:nvPr/>
        </p:nvSpPr>
        <p:spPr>
          <a:xfrm rot="-10515383">
            <a:off x="9395492" y="-2926212"/>
            <a:ext cx="4678617" cy="5346991"/>
          </a:xfrm>
          <a:custGeom>
            <a:avLst/>
            <a:gdLst/>
            <a:ahLst/>
            <a:cxnLst/>
            <a:rect l="l" t="t" r="r" b="b"/>
            <a:pathLst>
              <a:path w="7017925" h="8020486">
                <a:moveTo>
                  <a:pt x="0" y="0"/>
                </a:moveTo>
                <a:lnTo>
                  <a:pt x="7017925" y="0"/>
                </a:lnTo>
                <a:lnTo>
                  <a:pt x="7017925" y="8020486"/>
                </a:lnTo>
                <a:lnTo>
                  <a:pt x="0" y="80204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2" name="TextBox 3">
            <a:extLst>
              <a:ext uri="{FF2B5EF4-FFF2-40B4-BE49-F238E27FC236}">
                <a16:creationId xmlns:a16="http://schemas.microsoft.com/office/drawing/2014/main" id="{2F94C36D-B8D7-3679-F6D0-99AC2C224DB3}"/>
              </a:ext>
            </a:extLst>
          </p:cNvPr>
          <p:cNvSpPr txBox="1"/>
          <p:nvPr/>
        </p:nvSpPr>
        <p:spPr>
          <a:xfrm>
            <a:off x="203200" y="-214084"/>
            <a:ext cx="12081532" cy="9247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>
              <a:lnSpc>
                <a:spcPts val="8400"/>
              </a:lnSpc>
              <a:spcBef>
                <a:spcPct val="0"/>
              </a:spcBef>
              <a:defRPr sz="7000">
                <a:solidFill>
                  <a:srgbClr val="0070C0"/>
                </a:solidFill>
                <a:latin typeface="Rubik One"/>
                <a:ea typeface="Rubik One"/>
                <a:cs typeface="Rubik One"/>
              </a:defRPr>
            </a:lvl1pPr>
          </a:lstStyle>
          <a:p>
            <a:pPr algn="ctr"/>
            <a:r>
              <a:rPr lang="en-US" sz="4000" dirty="0" err="1">
                <a:solidFill>
                  <a:srgbClr val="006699"/>
                </a:solidFill>
                <a:sym typeface="Rubik One"/>
              </a:rPr>
              <a:t>Consideraciones</a:t>
            </a:r>
            <a:r>
              <a:rPr lang="en-US" sz="4000" dirty="0">
                <a:solidFill>
                  <a:srgbClr val="006699"/>
                </a:solidFill>
                <a:sym typeface="Rubik One"/>
              </a:rPr>
              <a:t> </a:t>
            </a:r>
            <a:r>
              <a:rPr lang="en-US" sz="4000" dirty="0" err="1">
                <a:solidFill>
                  <a:srgbClr val="006699"/>
                </a:solidFill>
                <a:sym typeface="Rubik One"/>
              </a:rPr>
              <a:t>educativas</a:t>
            </a:r>
            <a:r>
              <a:rPr lang="en-US" sz="4000" dirty="0">
                <a:solidFill>
                  <a:srgbClr val="006699"/>
                </a:solidFill>
                <a:sym typeface="Rubik One"/>
              </a:rPr>
              <a:t> y </a:t>
            </a:r>
            <a:r>
              <a:rPr lang="en-US" sz="4000" dirty="0" err="1">
                <a:solidFill>
                  <a:srgbClr val="006699"/>
                </a:solidFill>
                <a:sym typeface="Rubik One"/>
              </a:rPr>
              <a:t>prácticas</a:t>
            </a:r>
            <a:endParaRPr lang="en-US" sz="4000" dirty="0">
              <a:solidFill>
                <a:srgbClr val="006699"/>
              </a:solidFill>
              <a:sym typeface="Rubik One"/>
            </a:endParaRP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FACFACD1-40D5-1501-5318-05A3CA7B6757}"/>
              </a:ext>
            </a:extLst>
          </p:cNvPr>
          <p:cNvSpPr txBox="1"/>
          <p:nvPr/>
        </p:nvSpPr>
        <p:spPr>
          <a:xfrm>
            <a:off x="569820" y="838200"/>
            <a:ext cx="9039725" cy="3563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887"/>
              </a:lnSpc>
              <a:spcBef>
                <a:spcPct val="0"/>
              </a:spcBef>
            </a:pPr>
            <a:r>
              <a:rPr lang="es-ES" sz="2400" b="1" dirty="0">
                <a:solidFill>
                  <a:srgbClr val="575757"/>
                </a:solidFill>
                <a:ea typeface="Arimo"/>
                <a:cs typeface="Arimo"/>
                <a:sym typeface="Arimo"/>
              </a:rPr>
              <a:t>Planificación </a:t>
            </a:r>
          </a:p>
        </p:txBody>
      </p:sp>
      <p:pic>
        <p:nvPicPr>
          <p:cNvPr id="5" name="Picture 4" descr="iPhone6_mockup_front_white.png">
            <a:extLst>
              <a:ext uri="{FF2B5EF4-FFF2-40B4-BE49-F238E27FC236}">
                <a16:creationId xmlns:a16="http://schemas.microsoft.com/office/drawing/2014/main" id="{DF8E8834-40B4-04D6-AAE9-85A2A9A3040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1200" y="878940"/>
            <a:ext cx="6066977" cy="615730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BF7467E-7927-C376-90C7-0208BE38AF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64" b="36322"/>
          <a:stretch/>
        </p:blipFill>
        <p:spPr>
          <a:xfrm>
            <a:off x="5779202" y="2066875"/>
            <a:ext cx="5064231" cy="479112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AD732CD-837D-BE32-130D-9045D194CF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3" b="81111"/>
          <a:stretch/>
        </p:blipFill>
        <p:spPr>
          <a:xfrm>
            <a:off x="4380638" y="838200"/>
            <a:ext cx="7811362" cy="1270718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1C19D44F-907F-9016-0755-C2A4C9318F12}"/>
              </a:ext>
            </a:extLst>
          </p:cNvPr>
          <p:cNvSpPr/>
          <p:nvPr/>
        </p:nvSpPr>
        <p:spPr>
          <a:xfrm>
            <a:off x="4622800" y="1328647"/>
            <a:ext cx="7416800" cy="344619"/>
          </a:xfrm>
          <a:prstGeom prst="rect">
            <a:avLst/>
          </a:prstGeom>
          <a:noFill/>
          <a:ln w="76200">
            <a:solidFill>
              <a:srgbClr val="00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6038B03F-130C-E64F-AAC4-775256C594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1" r="4621" b="33328"/>
          <a:stretch/>
        </p:blipFill>
        <p:spPr>
          <a:xfrm>
            <a:off x="462547" y="1803401"/>
            <a:ext cx="3703053" cy="425584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B77592E-CE9B-AC07-906B-87C3746B49D3}"/>
              </a:ext>
            </a:extLst>
          </p:cNvPr>
          <p:cNvSpPr txBox="1"/>
          <p:nvPr/>
        </p:nvSpPr>
        <p:spPr>
          <a:xfrm>
            <a:off x="203200" y="6187821"/>
            <a:ext cx="11836400" cy="502766"/>
          </a:xfrm>
          <a:prstGeom prst="rect">
            <a:avLst/>
          </a:prstGeom>
          <a:solidFill>
            <a:srgbClr val="006699"/>
          </a:solidFill>
        </p:spPr>
        <p:txBody>
          <a:bodyPr wrap="square">
            <a:spAutoFit/>
          </a:bodyPr>
          <a:lstStyle/>
          <a:p>
            <a:pPr algn="ctr"/>
            <a:r>
              <a:rPr lang="es-ES" sz="2667" dirty="0">
                <a:solidFill>
                  <a:schemeClr val="bg1"/>
                </a:solidFill>
              </a:rPr>
              <a:t>Planee actividades novedosas, innovadoras y desarrolladoras con IA.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53C1DA5-DEE9-D0AF-D169-B2813E590DF5}"/>
              </a:ext>
            </a:extLst>
          </p:cNvPr>
          <p:cNvSpPr txBox="1"/>
          <p:nvPr/>
        </p:nvSpPr>
        <p:spPr>
          <a:xfrm>
            <a:off x="1165356" y="403162"/>
            <a:ext cx="106347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2000" b="1">
                <a:solidFill>
                  <a:srgbClr val="7A7A7A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s-ES" sz="3200" dirty="0"/>
              <a:t>TECNOLOGÍAS EMERGENTES Y SU APLICACIÓN EN EL PROCESO DE ENSEÑANZA-APRENDIZAJE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F90ED4B-8877-3BFE-FCFF-3811EF4A80C4}"/>
              </a:ext>
            </a:extLst>
          </p:cNvPr>
          <p:cNvSpPr txBox="1"/>
          <p:nvPr/>
        </p:nvSpPr>
        <p:spPr>
          <a:xfrm>
            <a:off x="3937585" y="2644170"/>
            <a:ext cx="7398072" cy="3416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3600"/>
            </a:lvl1pPr>
          </a:lstStyle>
          <a:p>
            <a:pPr marL="457200" indent="-457200">
              <a:buBlip>
                <a:blip r:embed="rId3"/>
              </a:buBlip>
            </a:pPr>
            <a:r>
              <a:rPr lang="en-US" dirty="0" err="1">
                <a:solidFill>
                  <a:srgbClr val="006699"/>
                </a:solidFill>
                <a:latin typeface="Rubik One"/>
                <a:sym typeface="Rubik One"/>
              </a:rPr>
              <a:t>Revolución</a:t>
            </a:r>
            <a:r>
              <a:rPr lang="en-US" dirty="0">
                <a:solidFill>
                  <a:srgbClr val="006699"/>
                </a:solidFill>
                <a:latin typeface="Rubik One"/>
                <a:sym typeface="Rubik One"/>
              </a:rPr>
              <a:t> de la IA </a:t>
            </a:r>
            <a:r>
              <a:rPr lang="en-US" dirty="0" err="1">
                <a:solidFill>
                  <a:srgbClr val="006699"/>
                </a:solidFill>
                <a:latin typeface="Rubik One"/>
                <a:sym typeface="Rubik One"/>
              </a:rPr>
              <a:t>en</a:t>
            </a:r>
            <a:r>
              <a:rPr lang="en-US" dirty="0">
                <a:solidFill>
                  <a:srgbClr val="006699"/>
                </a:solidFill>
                <a:latin typeface="Rubik One"/>
                <a:sym typeface="Rubik One"/>
              </a:rPr>
              <a:t> la </a:t>
            </a:r>
            <a:r>
              <a:rPr lang="en-US" dirty="0" err="1">
                <a:solidFill>
                  <a:srgbClr val="006699"/>
                </a:solidFill>
                <a:latin typeface="Rubik One"/>
                <a:sym typeface="Rubik One"/>
              </a:rPr>
              <a:t>educación</a:t>
            </a:r>
            <a:endParaRPr lang="en-US" dirty="0">
              <a:solidFill>
                <a:srgbClr val="006699"/>
              </a:solidFill>
              <a:latin typeface="Rubik One"/>
              <a:sym typeface="Rubik One"/>
            </a:endParaRPr>
          </a:p>
          <a:p>
            <a:pPr marL="457200" indent="-457200">
              <a:buBlip>
                <a:blip r:embed="rId3"/>
              </a:buBlip>
            </a:pPr>
            <a:endParaRPr lang="en-US" dirty="0">
              <a:solidFill>
                <a:srgbClr val="006699"/>
              </a:solidFill>
              <a:latin typeface="Rubik One"/>
              <a:sym typeface="Rubik One"/>
            </a:endParaRPr>
          </a:p>
          <a:p>
            <a:pPr marL="457200" indent="-457200">
              <a:buBlip>
                <a:blip r:embed="rId3"/>
              </a:buBlip>
            </a:pPr>
            <a:r>
              <a:rPr lang="es-ES" dirty="0">
                <a:solidFill>
                  <a:srgbClr val="006699"/>
                </a:solidFill>
                <a:latin typeface="Rubik One"/>
                <a:sym typeface="Rubik One"/>
              </a:rPr>
              <a:t>Riesgos y desafíos del uso de la IA</a:t>
            </a:r>
          </a:p>
          <a:p>
            <a:pPr marL="457200" indent="-457200">
              <a:buBlip>
                <a:blip r:embed="rId3"/>
              </a:buBlip>
            </a:pPr>
            <a:endParaRPr lang="es-ES" dirty="0">
              <a:solidFill>
                <a:srgbClr val="006699"/>
              </a:solidFill>
              <a:latin typeface="Rubik One"/>
              <a:sym typeface="Rubik One"/>
            </a:endParaRPr>
          </a:p>
          <a:p>
            <a:pPr marL="457200" indent="-457200">
              <a:buBlip>
                <a:blip r:embed="rId3"/>
              </a:buBlip>
            </a:pPr>
            <a:r>
              <a:rPr lang="en-US" dirty="0" err="1">
                <a:solidFill>
                  <a:srgbClr val="006699"/>
                </a:solidFill>
                <a:latin typeface="Rubik One"/>
                <a:sym typeface="Rubik One"/>
              </a:rPr>
              <a:t>Consideraciones</a:t>
            </a:r>
            <a:r>
              <a:rPr lang="en-US" dirty="0">
                <a:solidFill>
                  <a:srgbClr val="006699"/>
                </a:solidFill>
                <a:latin typeface="Rubik One"/>
                <a:sym typeface="Rubik One"/>
              </a:rPr>
              <a:t> </a:t>
            </a:r>
            <a:r>
              <a:rPr lang="en-US" dirty="0" err="1">
                <a:solidFill>
                  <a:srgbClr val="006699"/>
                </a:solidFill>
                <a:latin typeface="Rubik One"/>
                <a:sym typeface="Rubik One"/>
              </a:rPr>
              <a:t>educativas</a:t>
            </a:r>
            <a:r>
              <a:rPr lang="en-US" dirty="0">
                <a:solidFill>
                  <a:srgbClr val="006699"/>
                </a:solidFill>
                <a:latin typeface="Rubik One"/>
                <a:sym typeface="Rubik One"/>
              </a:rPr>
              <a:t> y </a:t>
            </a:r>
            <a:r>
              <a:rPr lang="en-US" dirty="0" err="1">
                <a:solidFill>
                  <a:srgbClr val="006699"/>
                </a:solidFill>
                <a:latin typeface="Rubik One"/>
                <a:sym typeface="Rubik One"/>
              </a:rPr>
              <a:t>prácticas</a:t>
            </a:r>
            <a:endParaRPr lang="en-US" dirty="0">
              <a:solidFill>
                <a:srgbClr val="006699"/>
              </a:solidFill>
              <a:latin typeface="Rubik One"/>
              <a:sym typeface="Rubik One"/>
            </a:endParaRPr>
          </a:p>
        </p:txBody>
      </p:sp>
      <p:pic>
        <p:nvPicPr>
          <p:cNvPr id="5" name="Google Shape;407;p29">
            <a:extLst>
              <a:ext uri="{FF2B5EF4-FFF2-40B4-BE49-F238E27FC236}">
                <a16:creationId xmlns:a16="http://schemas.microsoft.com/office/drawing/2014/main" id="{CE117A82-05E1-3D4B-69CD-886A4B61281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6419" y="2344578"/>
            <a:ext cx="2970371" cy="4114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75154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FE3B0-D721-B86E-3119-72AF202C5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2CAA9047-DA42-B197-A608-C6B81DD65F73}"/>
              </a:ext>
            </a:extLst>
          </p:cNvPr>
          <p:cNvSpPr/>
          <p:nvPr/>
        </p:nvSpPr>
        <p:spPr>
          <a:xfrm>
            <a:off x="24064" y="4252924"/>
            <a:ext cx="12584445" cy="3008885"/>
          </a:xfrm>
          <a:custGeom>
            <a:avLst/>
            <a:gdLst/>
            <a:ahLst/>
            <a:cxnLst/>
            <a:rect l="l" t="t" r="r" b="b"/>
            <a:pathLst>
              <a:path w="18876668" h="4513328">
                <a:moveTo>
                  <a:pt x="0" y="0"/>
                </a:moveTo>
                <a:lnTo>
                  <a:pt x="18876668" y="0"/>
                </a:lnTo>
                <a:lnTo>
                  <a:pt x="18876668" y="4513328"/>
                </a:lnTo>
                <a:lnTo>
                  <a:pt x="0" y="45133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093" b="-7694"/>
            </a:stretch>
          </a:blipFill>
        </p:spPr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8649FCAA-0D57-B6F5-510B-3427CD4B1F5F}"/>
              </a:ext>
            </a:extLst>
          </p:cNvPr>
          <p:cNvSpPr/>
          <p:nvPr/>
        </p:nvSpPr>
        <p:spPr>
          <a:xfrm rot="-10515383">
            <a:off x="9395492" y="-2926212"/>
            <a:ext cx="4678617" cy="5346991"/>
          </a:xfrm>
          <a:custGeom>
            <a:avLst/>
            <a:gdLst/>
            <a:ahLst/>
            <a:cxnLst/>
            <a:rect l="l" t="t" r="r" b="b"/>
            <a:pathLst>
              <a:path w="7017925" h="8020486">
                <a:moveTo>
                  <a:pt x="0" y="0"/>
                </a:moveTo>
                <a:lnTo>
                  <a:pt x="7017925" y="0"/>
                </a:lnTo>
                <a:lnTo>
                  <a:pt x="7017925" y="8020486"/>
                </a:lnTo>
                <a:lnTo>
                  <a:pt x="0" y="80204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2" name="TextBox 3">
            <a:extLst>
              <a:ext uri="{FF2B5EF4-FFF2-40B4-BE49-F238E27FC236}">
                <a16:creationId xmlns:a16="http://schemas.microsoft.com/office/drawing/2014/main" id="{BB55E0A7-C994-8328-4477-25A650883D3E}"/>
              </a:ext>
            </a:extLst>
          </p:cNvPr>
          <p:cNvSpPr txBox="1"/>
          <p:nvPr/>
        </p:nvSpPr>
        <p:spPr>
          <a:xfrm>
            <a:off x="203200" y="-112483"/>
            <a:ext cx="12081532" cy="9247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>
              <a:lnSpc>
                <a:spcPts val="8400"/>
              </a:lnSpc>
              <a:spcBef>
                <a:spcPct val="0"/>
              </a:spcBef>
              <a:defRPr sz="7000">
                <a:solidFill>
                  <a:srgbClr val="0070C0"/>
                </a:solidFill>
                <a:latin typeface="Rubik One"/>
                <a:ea typeface="Rubik One"/>
                <a:cs typeface="Rubik One"/>
              </a:defRPr>
            </a:lvl1pPr>
          </a:lstStyle>
          <a:p>
            <a:pPr algn="ctr"/>
            <a:r>
              <a:rPr lang="en-US" sz="4000" dirty="0" err="1">
                <a:solidFill>
                  <a:srgbClr val="006699"/>
                </a:solidFill>
                <a:sym typeface="Rubik One"/>
              </a:rPr>
              <a:t>Consideraciones</a:t>
            </a:r>
            <a:r>
              <a:rPr lang="en-US" sz="4000" dirty="0">
                <a:solidFill>
                  <a:srgbClr val="006699"/>
                </a:solidFill>
                <a:sym typeface="Rubik One"/>
              </a:rPr>
              <a:t> </a:t>
            </a:r>
            <a:r>
              <a:rPr lang="en-US" sz="4000" dirty="0" err="1">
                <a:solidFill>
                  <a:srgbClr val="006699"/>
                </a:solidFill>
                <a:sym typeface="Rubik One"/>
              </a:rPr>
              <a:t>educativas</a:t>
            </a:r>
            <a:r>
              <a:rPr lang="en-US" sz="4000" dirty="0">
                <a:solidFill>
                  <a:srgbClr val="006699"/>
                </a:solidFill>
                <a:sym typeface="Rubik One"/>
              </a:rPr>
              <a:t> y </a:t>
            </a:r>
            <a:r>
              <a:rPr lang="en-US" sz="4000" dirty="0" err="1">
                <a:solidFill>
                  <a:srgbClr val="006699"/>
                </a:solidFill>
                <a:sym typeface="Rubik One"/>
              </a:rPr>
              <a:t>prácticas</a:t>
            </a:r>
            <a:endParaRPr lang="en-US" sz="4000" dirty="0">
              <a:solidFill>
                <a:srgbClr val="006699"/>
              </a:solidFill>
              <a:sym typeface="Rubik One"/>
            </a:endParaRP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1496AD5F-A4A7-8683-2DD8-0A4E99A615EC}"/>
              </a:ext>
            </a:extLst>
          </p:cNvPr>
          <p:cNvSpPr txBox="1"/>
          <p:nvPr/>
        </p:nvSpPr>
        <p:spPr>
          <a:xfrm>
            <a:off x="569820" y="838200"/>
            <a:ext cx="9039725" cy="3563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887"/>
              </a:lnSpc>
              <a:spcBef>
                <a:spcPct val="0"/>
              </a:spcBef>
            </a:pPr>
            <a:r>
              <a:rPr lang="es-ES" sz="2400" b="1" dirty="0">
                <a:solidFill>
                  <a:srgbClr val="575757"/>
                </a:solidFill>
                <a:ea typeface="Arimo"/>
                <a:cs typeface="Arimo"/>
                <a:sym typeface="Arimo"/>
              </a:rPr>
              <a:t>Planificación 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F6279A35-5E2F-CB60-DBED-42C2843E59AD}"/>
              </a:ext>
            </a:extLst>
          </p:cNvPr>
          <p:cNvSpPr txBox="1"/>
          <p:nvPr/>
        </p:nvSpPr>
        <p:spPr>
          <a:xfrm>
            <a:off x="203200" y="6187821"/>
            <a:ext cx="11836400" cy="502766"/>
          </a:xfrm>
          <a:prstGeom prst="rect">
            <a:avLst/>
          </a:prstGeom>
          <a:solidFill>
            <a:srgbClr val="006699"/>
          </a:solidFill>
        </p:spPr>
        <p:txBody>
          <a:bodyPr wrap="square">
            <a:spAutoFit/>
          </a:bodyPr>
          <a:lstStyle/>
          <a:p>
            <a:pPr algn="ctr"/>
            <a:r>
              <a:rPr lang="es-ES" sz="2667" dirty="0">
                <a:solidFill>
                  <a:schemeClr val="bg1"/>
                </a:solidFill>
              </a:rPr>
              <a:t>Planee actividades novedosas, innovadoras y desarrolladoras con IA. </a:t>
            </a:r>
          </a:p>
        </p:txBody>
      </p:sp>
      <p:grpSp>
        <p:nvGrpSpPr>
          <p:cNvPr id="2" name="Group 20">
            <a:extLst>
              <a:ext uri="{FF2B5EF4-FFF2-40B4-BE49-F238E27FC236}">
                <a16:creationId xmlns:a16="http://schemas.microsoft.com/office/drawing/2014/main" id="{03E873B1-1A23-24DC-27C1-A2775B7CACBE}"/>
              </a:ext>
            </a:extLst>
          </p:cNvPr>
          <p:cNvGrpSpPr/>
          <p:nvPr/>
        </p:nvGrpSpPr>
        <p:grpSpPr>
          <a:xfrm>
            <a:off x="88232" y="1231809"/>
            <a:ext cx="12015536" cy="4876627"/>
            <a:chOff x="5898415" y="1976415"/>
            <a:chExt cx="5654530" cy="3255020"/>
          </a:xfrm>
        </p:grpSpPr>
        <p:sp>
          <p:nvSpPr>
            <p:cNvPr id="6" name="Freeform 45">
              <a:extLst>
                <a:ext uri="{FF2B5EF4-FFF2-40B4-BE49-F238E27FC236}">
                  <a16:creationId xmlns:a16="http://schemas.microsoft.com/office/drawing/2014/main" id="{8ED2BD62-4E26-9192-36EC-89F721DEC2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8415" y="5105745"/>
              <a:ext cx="2848207" cy="125690"/>
            </a:xfrm>
            <a:custGeom>
              <a:avLst/>
              <a:gdLst>
                <a:gd name="T0" fmla="*/ 0 w 885"/>
                <a:gd name="T1" fmla="*/ 16 h 39"/>
                <a:gd name="T2" fmla="*/ 78 w 885"/>
                <a:gd name="T3" fmla="*/ 39 h 39"/>
                <a:gd name="T4" fmla="*/ 885 w 885"/>
                <a:gd name="T5" fmla="*/ 39 h 39"/>
                <a:gd name="T6" fmla="*/ 885 w 885"/>
                <a:gd name="T7" fmla="*/ 0 h 39"/>
                <a:gd name="T8" fmla="*/ 0 w 885"/>
                <a:gd name="T9" fmla="*/ 0 h 39"/>
                <a:gd name="T10" fmla="*/ 0 w 885"/>
                <a:gd name="T11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5" h="39">
                  <a:moveTo>
                    <a:pt x="0" y="16"/>
                  </a:moveTo>
                  <a:cubicBezTo>
                    <a:pt x="0" y="23"/>
                    <a:pt x="30" y="39"/>
                    <a:pt x="78" y="39"/>
                  </a:cubicBezTo>
                  <a:cubicBezTo>
                    <a:pt x="126" y="39"/>
                    <a:pt x="885" y="39"/>
                    <a:pt x="885" y="39"/>
                  </a:cubicBezTo>
                  <a:cubicBezTo>
                    <a:pt x="885" y="0"/>
                    <a:pt x="885" y="0"/>
                    <a:pt x="88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6"/>
                  </a:lnTo>
                  <a:close/>
                </a:path>
              </a:pathLst>
            </a:custGeom>
            <a:solidFill>
              <a:srgbClr val="B3B4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0480" tIns="15240" rIns="30480" bIns="15240" numCol="1" anchor="t" anchorCtr="0" compatLnSpc="1">
              <a:prstTxWarp prst="textNoShape">
                <a:avLst/>
              </a:prstTxWarp>
            </a:bodyPr>
            <a:lstStyle/>
            <a:p>
              <a:endParaRPr lang="id-ID" sz="450" dirty="0">
                <a:solidFill>
                  <a:schemeClr val="tx2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8" name="Freeform 46">
              <a:extLst>
                <a:ext uri="{FF2B5EF4-FFF2-40B4-BE49-F238E27FC236}">
                  <a16:creationId xmlns:a16="http://schemas.microsoft.com/office/drawing/2014/main" id="{39DC2EE0-76E6-D392-CE03-9BFFAD6DD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8704736" y="5105745"/>
              <a:ext cx="2848207" cy="125690"/>
            </a:xfrm>
            <a:custGeom>
              <a:avLst/>
              <a:gdLst>
                <a:gd name="T0" fmla="*/ 884 w 884"/>
                <a:gd name="T1" fmla="*/ 16 h 39"/>
                <a:gd name="T2" fmla="*/ 806 w 884"/>
                <a:gd name="T3" fmla="*/ 39 h 39"/>
                <a:gd name="T4" fmla="*/ 0 w 884"/>
                <a:gd name="T5" fmla="*/ 39 h 39"/>
                <a:gd name="T6" fmla="*/ 0 w 884"/>
                <a:gd name="T7" fmla="*/ 0 h 39"/>
                <a:gd name="T8" fmla="*/ 884 w 884"/>
                <a:gd name="T9" fmla="*/ 0 h 39"/>
                <a:gd name="T10" fmla="*/ 884 w 884"/>
                <a:gd name="T11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4" h="39">
                  <a:moveTo>
                    <a:pt x="884" y="16"/>
                  </a:moveTo>
                  <a:cubicBezTo>
                    <a:pt x="884" y="23"/>
                    <a:pt x="854" y="39"/>
                    <a:pt x="806" y="39"/>
                  </a:cubicBezTo>
                  <a:cubicBezTo>
                    <a:pt x="758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84" y="0"/>
                    <a:pt x="884" y="0"/>
                    <a:pt x="884" y="0"/>
                  </a:cubicBezTo>
                  <a:lnTo>
                    <a:pt x="884" y="16"/>
                  </a:lnTo>
                  <a:close/>
                </a:path>
              </a:pathLst>
            </a:custGeom>
            <a:solidFill>
              <a:srgbClr val="B3B4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0480" tIns="15240" rIns="30480" bIns="15240" numCol="1" anchor="t" anchorCtr="0" compatLnSpc="1">
              <a:prstTxWarp prst="textNoShape">
                <a:avLst/>
              </a:prstTxWarp>
            </a:bodyPr>
            <a:lstStyle/>
            <a:p>
              <a:endParaRPr lang="id-ID" sz="450" dirty="0">
                <a:solidFill>
                  <a:schemeClr val="tx2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9" name="Freeform 47">
              <a:extLst>
                <a:ext uri="{FF2B5EF4-FFF2-40B4-BE49-F238E27FC236}">
                  <a16:creationId xmlns:a16="http://schemas.microsoft.com/office/drawing/2014/main" id="{995AC83D-8455-B850-EDC2-8755E58C26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5812" y="1976415"/>
              <a:ext cx="4581618" cy="3138999"/>
            </a:xfrm>
            <a:custGeom>
              <a:avLst/>
              <a:gdLst>
                <a:gd name="T0" fmla="*/ 1378 w 1423"/>
                <a:gd name="T1" fmla="*/ 0 h 974"/>
                <a:gd name="T2" fmla="*/ 45 w 1423"/>
                <a:gd name="T3" fmla="*/ 0 h 974"/>
                <a:gd name="T4" fmla="*/ 0 w 1423"/>
                <a:gd name="T5" fmla="*/ 45 h 974"/>
                <a:gd name="T6" fmla="*/ 0 w 1423"/>
                <a:gd name="T7" fmla="*/ 218 h 974"/>
                <a:gd name="T8" fmla="*/ 0 w 1423"/>
                <a:gd name="T9" fmla="*/ 929 h 974"/>
                <a:gd name="T10" fmla="*/ 45 w 1423"/>
                <a:gd name="T11" fmla="*/ 974 h 974"/>
                <a:gd name="T12" fmla="*/ 1378 w 1423"/>
                <a:gd name="T13" fmla="*/ 974 h 974"/>
                <a:gd name="T14" fmla="*/ 1423 w 1423"/>
                <a:gd name="T15" fmla="*/ 929 h 974"/>
                <a:gd name="T16" fmla="*/ 1423 w 1423"/>
                <a:gd name="T17" fmla="*/ 45 h 974"/>
                <a:gd name="T18" fmla="*/ 1378 w 1423"/>
                <a:gd name="T19" fmla="*/ 0 h 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3" h="974">
                  <a:moveTo>
                    <a:pt x="1378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0" y="929"/>
                    <a:pt x="0" y="929"/>
                    <a:pt x="0" y="929"/>
                  </a:cubicBezTo>
                  <a:cubicBezTo>
                    <a:pt x="0" y="954"/>
                    <a:pt x="20" y="974"/>
                    <a:pt x="45" y="974"/>
                  </a:cubicBezTo>
                  <a:cubicBezTo>
                    <a:pt x="1378" y="974"/>
                    <a:pt x="1378" y="974"/>
                    <a:pt x="1378" y="974"/>
                  </a:cubicBezTo>
                  <a:cubicBezTo>
                    <a:pt x="1403" y="974"/>
                    <a:pt x="1423" y="954"/>
                    <a:pt x="1423" y="929"/>
                  </a:cubicBezTo>
                  <a:cubicBezTo>
                    <a:pt x="1423" y="45"/>
                    <a:pt x="1423" y="45"/>
                    <a:pt x="1423" y="45"/>
                  </a:cubicBezTo>
                  <a:cubicBezTo>
                    <a:pt x="1423" y="20"/>
                    <a:pt x="1403" y="0"/>
                    <a:pt x="1378" y="0"/>
                  </a:cubicBez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0480" tIns="15240" rIns="30480" bIns="15240" numCol="1" anchor="t" anchorCtr="0" compatLnSpc="1">
              <a:prstTxWarp prst="textNoShape">
                <a:avLst/>
              </a:prstTxWarp>
            </a:bodyPr>
            <a:lstStyle/>
            <a:p>
              <a:endParaRPr lang="id-ID" sz="450" dirty="0">
                <a:solidFill>
                  <a:schemeClr val="tx2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10" name="Freeform 48">
              <a:extLst>
                <a:ext uri="{FF2B5EF4-FFF2-40B4-BE49-F238E27FC236}">
                  <a16:creationId xmlns:a16="http://schemas.microsoft.com/office/drawing/2014/main" id="{DE654E8C-EA63-10AB-FBEF-A7E3139EF4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1923" y="1992528"/>
              <a:ext cx="4552622" cy="3106772"/>
            </a:xfrm>
            <a:custGeom>
              <a:avLst/>
              <a:gdLst>
                <a:gd name="T0" fmla="*/ 40 w 1414"/>
                <a:gd name="T1" fmla="*/ 964 h 964"/>
                <a:gd name="T2" fmla="*/ 0 w 1414"/>
                <a:gd name="T3" fmla="*/ 924 h 964"/>
                <a:gd name="T4" fmla="*/ 0 w 1414"/>
                <a:gd name="T5" fmla="*/ 40 h 964"/>
                <a:gd name="T6" fmla="*/ 40 w 1414"/>
                <a:gd name="T7" fmla="*/ 0 h 964"/>
                <a:gd name="T8" fmla="*/ 1373 w 1414"/>
                <a:gd name="T9" fmla="*/ 0 h 964"/>
                <a:gd name="T10" fmla="*/ 1414 w 1414"/>
                <a:gd name="T11" fmla="*/ 40 h 964"/>
                <a:gd name="T12" fmla="*/ 1414 w 1414"/>
                <a:gd name="T13" fmla="*/ 924 h 964"/>
                <a:gd name="T14" fmla="*/ 1373 w 1414"/>
                <a:gd name="T15" fmla="*/ 964 h 964"/>
                <a:gd name="T16" fmla="*/ 40 w 1414"/>
                <a:gd name="T17" fmla="*/ 964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4" h="964">
                  <a:moveTo>
                    <a:pt x="40" y="964"/>
                  </a:moveTo>
                  <a:cubicBezTo>
                    <a:pt x="18" y="964"/>
                    <a:pt x="0" y="946"/>
                    <a:pt x="0" y="924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1373" y="0"/>
                    <a:pt x="1373" y="0"/>
                    <a:pt x="1373" y="0"/>
                  </a:cubicBezTo>
                  <a:cubicBezTo>
                    <a:pt x="1396" y="0"/>
                    <a:pt x="1414" y="18"/>
                    <a:pt x="1414" y="40"/>
                  </a:cubicBezTo>
                  <a:cubicBezTo>
                    <a:pt x="1414" y="924"/>
                    <a:pt x="1414" y="924"/>
                    <a:pt x="1414" y="924"/>
                  </a:cubicBezTo>
                  <a:cubicBezTo>
                    <a:pt x="1414" y="946"/>
                    <a:pt x="1396" y="964"/>
                    <a:pt x="1373" y="964"/>
                  </a:cubicBezTo>
                  <a:lnTo>
                    <a:pt x="40" y="964"/>
                  </a:lnTo>
                  <a:close/>
                </a:path>
              </a:pathLst>
            </a:custGeom>
            <a:solidFill>
              <a:srgbClr val="D9D9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0480" tIns="15240" rIns="30480" bIns="15240" numCol="1" anchor="t" anchorCtr="0" compatLnSpc="1">
              <a:prstTxWarp prst="textNoShape">
                <a:avLst/>
              </a:prstTxWarp>
            </a:bodyPr>
            <a:lstStyle/>
            <a:p>
              <a:endParaRPr lang="id-ID" sz="450" dirty="0">
                <a:solidFill>
                  <a:schemeClr val="tx2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11" name="Rectangle 50">
              <a:extLst>
                <a:ext uri="{FF2B5EF4-FFF2-40B4-BE49-F238E27FC236}">
                  <a16:creationId xmlns:a16="http://schemas.microsoft.com/office/drawing/2014/main" id="{E9B43F43-70AB-EDE9-9244-75C9025639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8415" y="5054180"/>
              <a:ext cx="5654530" cy="103129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0480" tIns="15240" rIns="30480" bIns="15240" numCol="1" anchor="t" anchorCtr="0" compatLnSpc="1">
              <a:prstTxWarp prst="textNoShape">
                <a:avLst/>
              </a:prstTxWarp>
            </a:bodyPr>
            <a:lstStyle/>
            <a:p>
              <a:endParaRPr lang="id-ID" sz="450" dirty="0">
                <a:solidFill>
                  <a:schemeClr val="tx2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12" name="Freeform 51">
              <a:extLst>
                <a:ext uri="{FF2B5EF4-FFF2-40B4-BE49-F238E27FC236}">
                  <a16:creationId xmlns:a16="http://schemas.microsoft.com/office/drawing/2014/main" id="{49B52F0B-DB84-CE17-7DAF-D3B38D0CA84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8101" y="5054180"/>
              <a:ext cx="811932" cy="58010"/>
            </a:xfrm>
            <a:custGeom>
              <a:avLst/>
              <a:gdLst>
                <a:gd name="T0" fmla="*/ 0 w 252"/>
                <a:gd name="T1" fmla="*/ 0 h 18"/>
                <a:gd name="T2" fmla="*/ 22 w 252"/>
                <a:gd name="T3" fmla="*/ 18 h 18"/>
                <a:gd name="T4" fmla="*/ 230 w 252"/>
                <a:gd name="T5" fmla="*/ 18 h 18"/>
                <a:gd name="T6" fmla="*/ 252 w 252"/>
                <a:gd name="T7" fmla="*/ 0 h 18"/>
                <a:gd name="T8" fmla="*/ 0 w 252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2" h="18">
                  <a:moveTo>
                    <a:pt x="0" y="0"/>
                  </a:moveTo>
                  <a:cubicBezTo>
                    <a:pt x="2" y="10"/>
                    <a:pt x="11" y="18"/>
                    <a:pt x="22" y="18"/>
                  </a:cubicBezTo>
                  <a:cubicBezTo>
                    <a:pt x="230" y="18"/>
                    <a:pt x="230" y="18"/>
                    <a:pt x="230" y="18"/>
                  </a:cubicBezTo>
                  <a:cubicBezTo>
                    <a:pt x="241" y="18"/>
                    <a:pt x="250" y="10"/>
                    <a:pt x="2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3B4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0480" tIns="15240" rIns="30480" bIns="15240" numCol="1" anchor="t" anchorCtr="0" compatLnSpc="1">
              <a:prstTxWarp prst="textNoShape">
                <a:avLst/>
              </a:prstTxWarp>
            </a:bodyPr>
            <a:lstStyle/>
            <a:p>
              <a:endParaRPr lang="id-ID" sz="450" dirty="0">
                <a:solidFill>
                  <a:schemeClr val="tx2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13" name="Rectangle 52">
              <a:extLst>
                <a:ext uri="{FF2B5EF4-FFF2-40B4-BE49-F238E27FC236}">
                  <a16:creationId xmlns:a16="http://schemas.microsoft.com/office/drawing/2014/main" id="{0C6D8384-D9CA-C2E9-406B-0A3EDEB38E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3354" y="2189119"/>
              <a:ext cx="4249758" cy="2684587"/>
            </a:xfrm>
            <a:prstGeom prst="rect">
              <a:avLst/>
            </a:prstGeom>
            <a:solidFill>
              <a:srgbClr val="B4B4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0480" tIns="15240" rIns="30480" bIns="15240" numCol="1" anchor="t" anchorCtr="0" compatLnSpc="1">
              <a:prstTxWarp prst="textNoShape">
                <a:avLst/>
              </a:prstTxWarp>
            </a:bodyPr>
            <a:lstStyle/>
            <a:p>
              <a:endParaRPr lang="id-ID" sz="450" dirty="0">
                <a:solidFill>
                  <a:schemeClr val="tx2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14" name="Oval 54">
              <a:extLst>
                <a:ext uri="{FF2B5EF4-FFF2-40B4-BE49-F238E27FC236}">
                  <a16:creationId xmlns:a16="http://schemas.microsoft.com/office/drawing/2014/main" id="{F76E88C6-905F-90C4-3349-C4EAF18EA6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20847" y="2076321"/>
              <a:ext cx="48330" cy="48343"/>
            </a:xfrm>
            <a:prstGeom prst="ellipse">
              <a:avLst/>
            </a:prstGeom>
            <a:solidFill>
              <a:srgbClr val="2C2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0480" tIns="15240" rIns="30480" bIns="15240" numCol="1" anchor="t" anchorCtr="0" compatLnSpc="1">
              <a:prstTxWarp prst="textNoShape">
                <a:avLst/>
              </a:prstTxWarp>
            </a:bodyPr>
            <a:lstStyle/>
            <a:p>
              <a:endParaRPr lang="id-ID" sz="450" dirty="0">
                <a:solidFill>
                  <a:schemeClr val="tx2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15" name="Oval 55">
              <a:extLst>
                <a:ext uri="{FF2B5EF4-FFF2-40B4-BE49-F238E27FC236}">
                  <a16:creationId xmlns:a16="http://schemas.microsoft.com/office/drawing/2014/main" id="{E5C37943-F0EE-2C82-18E4-89EF1BED8B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20847" y="2073099"/>
              <a:ext cx="48330" cy="45119"/>
            </a:xfrm>
            <a:prstGeom prst="ellipse">
              <a:avLst/>
            </a:prstGeom>
            <a:solidFill>
              <a:srgbClr val="0A0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0480" tIns="15240" rIns="30480" bIns="15240" numCol="1" anchor="t" anchorCtr="0" compatLnSpc="1">
              <a:prstTxWarp prst="textNoShape">
                <a:avLst/>
              </a:prstTxWarp>
            </a:bodyPr>
            <a:lstStyle/>
            <a:p>
              <a:endParaRPr lang="id-ID" sz="450" dirty="0">
                <a:solidFill>
                  <a:schemeClr val="tx2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16" name="Oval 56">
              <a:extLst>
                <a:ext uri="{FF2B5EF4-FFF2-40B4-BE49-F238E27FC236}">
                  <a16:creationId xmlns:a16="http://schemas.microsoft.com/office/drawing/2014/main" id="{9906A7BF-5BA5-B9B8-C46D-2F6029DED0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30511" y="2079544"/>
              <a:ext cx="28999" cy="3222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0480" tIns="15240" rIns="30480" bIns="15240" numCol="1" anchor="t" anchorCtr="0" compatLnSpc="1">
              <a:prstTxWarp prst="textNoShape">
                <a:avLst/>
              </a:prstTxWarp>
            </a:bodyPr>
            <a:lstStyle/>
            <a:p>
              <a:endParaRPr lang="id-ID" sz="450" dirty="0">
                <a:solidFill>
                  <a:schemeClr val="tx2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17" name="Oval 57">
              <a:extLst>
                <a:ext uri="{FF2B5EF4-FFF2-40B4-BE49-F238E27FC236}">
                  <a16:creationId xmlns:a16="http://schemas.microsoft.com/office/drawing/2014/main" id="{A21368B4-1CD4-089F-82AD-AA8FEBA52D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36955" y="2089212"/>
              <a:ext cx="16111" cy="16115"/>
            </a:xfrm>
            <a:prstGeom prst="ellipse">
              <a:avLst/>
            </a:prstGeom>
            <a:solidFill>
              <a:srgbClr val="2C99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0480" tIns="15240" rIns="30480" bIns="15240" numCol="1" anchor="t" anchorCtr="0" compatLnSpc="1">
              <a:prstTxWarp prst="textNoShape">
                <a:avLst/>
              </a:prstTxWarp>
            </a:bodyPr>
            <a:lstStyle/>
            <a:p>
              <a:endParaRPr lang="id-ID" sz="450" dirty="0">
                <a:solidFill>
                  <a:schemeClr val="tx2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18" name="Freeform 58">
              <a:extLst>
                <a:ext uri="{FF2B5EF4-FFF2-40B4-BE49-F238E27FC236}">
                  <a16:creationId xmlns:a16="http://schemas.microsoft.com/office/drawing/2014/main" id="{6B6774E8-162B-7FFE-F3FD-6A39B3A808A9}"/>
                </a:ext>
              </a:extLst>
            </p:cNvPr>
            <p:cNvSpPr>
              <a:spLocks/>
            </p:cNvSpPr>
            <p:nvPr/>
          </p:nvSpPr>
          <p:spPr bwMode="auto">
            <a:xfrm>
              <a:off x="8743399" y="2092436"/>
              <a:ext cx="3223" cy="6446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2 h 2"/>
                <a:gd name="T4" fmla="*/ 0 w 1"/>
                <a:gd name="T5" fmla="*/ 1 h 2"/>
                <a:gd name="T6" fmla="*/ 1 w 1"/>
                <a:gd name="T7" fmla="*/ 0 h 2"/>
                <a:gd name="T8" fmla="*/ 1 w 1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lnTo>
                    <a:pt x="1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0480" tIns="15240" rIns="30480" bIns="15240" numCol="1" anchor="t" anchorCtr="0" compatLnSpc="1">
              <a:prstTxWarp prst="textNoShape">
                <a:avLst/>
              </a:prstTxWarp>
            </a:bodyPr>
            <a:lstStyle/>
            <a:p>
              <a:endParaRPr lang="id-ID" sz="450" dirty="0">
                <a:solidFill>
                  <a:schemeClr val="tx2"/>
                </a:solidFill>
                <a:latin typeface="Roboto Condensed" panose="02000000000000000000" pitchFamily="2" charset="0"/>
              </a:endParaRPr>
            </a:p>
          </p:txBody>
        </p:sp>
      </p:grpSp>
      <p:pic>
        <p:nvPicPr>
          <p:cNvPr id="20" name="Imagen 19">
            <a:extLst>
              <a:ext uri="{FF2B5EF4-FFF2-40B4-BE49-F238E27FC236}">
                <a16:creationId xmlns:a16="http://schemas.microsoft.com/office/drawing/2014/main" id="{BB938AC8-6CC7-1F96-F052-CBFFC8B9C5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9" b="41271"/>
          <a:stretch/>
        </p:blipFill>
        <p:spPr>
          <a:xfrm>
            <a:off x="5554392" y="1550479"/>
            <a:ext cx="5104773" cy="4022012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004F5BEE-EADE-2557-D311-848531FADA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5" b="34924"/>
          <a:stretch/>
        </p:blipFill>
        <p:spPr>
          <a:xfrm>
            <a:off x="1828800" y="1600200"/>
            <a:ext cx="3560825" cy="397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79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7"/>
          <p:cNvGrpSpPr/>
          <p:nvPr/>
        </p:nvGrpSpPr>
        <p:grpSpPr>
          <a:xfrm>
            <a:off x="-2832324" y="6249347"/>
            <a:ext cx="16001416" cy="935819"/>
            <a:chOff x="0" y="0"/>
            <a:chExt cx="32002833" cy="1871639"/>
          </a:xfrm>
        </p:grpSpPr>
        <p:sp>
          <p:nvSpPr>
            <p:cNvPr id="38" name="Freeform 38"/>
            <p:cNvSpPr/>
            <p:nvPr/>
          </p:nvSpPr>
          <p:spPr>
            <a:xfrm rot="-10800000">
              <a:off x="23417093" y="381461"/>
              <a:ext cx="7805698" cy="1490179"/>
            </a:xfrm>
            <a:custGeom>
              <a:avLst/>
              <a:gdLst/>
              <a:ahLst/>
              <a:cxnLst/>
              <a:rect l="l" t="t" r="r" b="b"/>
              <a:pathLst>
                <a:path w="7805698" h="1490179">
                  <a:moveTo>
                    <a:pt x="0" y="0"/>
                  </a:moveTo>
                  <a:lnTo>
                    <a:pt x="7805697" y="0"/>
                  </a:lnTo>
                  <a:lnTo>
                    <a:pt x="7805697" y="1490178"/>
                  </a:lnTo>
                  <a:lnTo>
                    <a:pt x="0" y="1490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Freeform 39"/>
            <p:cNvSpPr/>
            <p:nvPr/>
          </p:nvSpPr>
          <p:spPr>
            <a:xfrm rot="-10800000">
              <a:off x="24197135" y="0"/>
              <a:ext cx="7805698" cy="1490179"/>
            </a:xfrm>
            <a:custGeom>
              <a:avLst/>
              <a:gdLst/>
              <a:ahLst/>
              <a:cxnLst/>
              <a:rect l="l" t="t" r="r" b="b"/>
              <a:pathLst>
                <a:path w="7805698" h="1490179">
                  <a:moveTo>
                    <a:pt x="0" y="0"/>
                  </a:moveTo>
                  <a:lnTo>
                    <a:pt x="7805698" y="0"/>
                  </a:lnTo>
                  <a:lnTo>
                    <a:pt x="7805698" y="1490179"/>
                  </a:lnTo>
                  <a:lnTo>
                    <a:pt x="0" y="1490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Freeform 40"/>
            <p:cNvSpPr/>
            <p:nvPr/>
          </p:nvSpPr>
          <p:spPr>
            <a:xfrm rot="-10800000">
              <a:off x="15611395" y="381461"/>
              <a:ext cx="7805698" cy="1490179"/>
            </a:xfrm>
            <a:custGeom>
              <a:avLst/>
              <a:gdLst/>
              <a:ahLst/>
              <a:cxnLst/>
              <a:rect l="l" t="t" r="r" b="b"/>
              <a:pathLst>
                <a:path w="7805698" h="1490179">
                  <a:moveTo>
                    <a:pt x="0" y="0"/>
                  </a:moveTo>
                  <a:lnTo>
                    <a:pt x="7805698" y="0"/>
                  </a:lnTo>
                  <a:lnTo>
                    <a:pt x="7805698" y="1490178"/>
                  </a:lnTo>
                  <a:lnTo>
                    <a:pt x="0" y="1490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 rot="-10800000">
              <a:off x="16391437" y="0"/>
              <a:ext cx="7805698" cy="1490179"/>
            </a:xfrm>
            <a:custGeom>
              <a:avLst/>
              <a:gdLst/>
              <a:ahLst/>
              <a:cxnLst/>
              <a:rect l="l" t="t" r="r" b="b"/>
              <a:pathLst>
                <a:path w="7805698" h="1490179">
                  <a:moveTo>
                    <a:pt x="0" y="0"/>
                  </a:moveTo>
                  <a:lnTo>
                    <a:pt x="7805698" y="0"/>
                  </a:lnTo>
                  <a:lnTo>
                    <a:pt x="7805698" y="1490179"/>
                  </a:lnTo>
                  <a:lnTo>
                    <a:pt x="0" y="1490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42"/>
            <p:cNvSpPr/>
            <p:nvPr/>
          </p:nvSpPr>
          <p:spPr>
            <a:xfrm rot="-10800000">
              <a:off x="7805698" y="381461"/>
              <a:ext cx="7805698" cy="1490179"/>
            </a:xfrm>
            <a:custGeom>
              <a:avLst/>
              <a:gdLst/>
              <a:ahLst/>
              <a:cxnLst/>
              <a:rect l="l" t="t" r="r" b="b"/>
              <a:pathLst>
                <a:path w="7805698" h="1490179">
                  <a:moveTo>
                    <a:pt x="0" y="0"/>
                  </a:moveTo>
                  <a:lnTo>
                    <a:pt x="7805697" y="0"/>
                  </a:lnTo>
                  <a:lnTo>
                    <a:pt x="7805697" y="1490178"/>
                  </a:lnTo>
                  <a:lnTo>
                    <a:pt x="0" y="1490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43"/>
            <p:cNvSpPr/>
            <p:nvPr/>
          </p:nvSpPr>
          <p:spPr>
            <a:xfrm rot="-10800000">
              <a:off x="8585740" y="0"/>
              <a:ext cx="7805698" cy="1490179"/>
            </a:xfrm>
            <a:custGeom>
              <a:avLst/>
              <a:gdLst/>
              <a:ahLst/>
              <a:cxnLst/>
              <a:rect l="l" t="t" r="r" b="b"/>
              <a:pathLst>
                <a:path w="7805698" h="1490179">
                  <a:moveTo>
                    <a:pt x="0" y="0"/>
                  </a:moveTo>
                  <a:lnTo>
                    <a:pt x="7805697" y="0"/>
                  </a:lnTo>
                  <a:lnTo>
                    <a:pt x="7805697" y="1490179"/>
                  </a:lnTo>
                  <a:lnTo>
                    <a:pt x="0" y="1490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44"/>
            <p:cNvSpPr/>
            <p:nvPr/>
          </p:nvSpPr>
          <p:spPr>
            <a:xfrm rot="-10800000">
              <a:off x="0" y="381461"/>
              <a:ext cx="7805698" cy="1490179"/>
            </a:xfrm>
            <a:custGeom>
              <a:avLst/>
              <a:gdLst/>
              <a:ahLst/>
              <a:cxnLst/>
              <a:rect l="l" t="t" r="r" b="b"/>
              <a:pathLst>
                <a:path w="7805698" h="1490179">
                  <a:moveTo>
                    <a:pt x="0" y="0"/>
                  </a:moveTo>
                  <a:lnTo>
                    <a:pt x="7805698" y="0"/>
                  </a:lnTo>
                  <a:lnTo>
                    <a:pt x="7805698" y="1490178"/>
                  </a:lnTo>
                  <a:lnTo>
                    <a:pt x="0" y="1490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Freeform 45"/>
            <p:cNvSpPr/>
            <p:nvPr/>
          </p:nvSpPr>
          <p:spPr>
            <a:xfrm rot="-10800000">
              <a:off x="780042" y="0"/>
              <a:ext cx="7805698" cy="1490179"/>
            </a:xfrm>
            <a:custGeom>
              <a:avLst/>
              <a:gdLst/>
              <a:ahLst/>
              <a:cxnLst/>
              <a:rect l="l" t="t" r="r" b="b"/>
              <a:pathLst>
                <a:path w="7805698" h="1490179">
                  <a:moveTo>
                    <a:pt x="0" y="0"/>
                  </a:moveTo>
                  <a:lnTo>
                    <a:pt x="7805698" y="0"/>
                  </a:lnTo>
                  <a:lnTo>
                    <a:pt x="7805698" y="1490179"/>
                  </a:lnTo>
                  <a:lnTo>
                    <a:pt x="0" y="1490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46" name="TextBox 3">
            <a:extLst>
              <a:ext uri="{FF2B5EF4-FFF2-40B4-BE49-F238E27FC236}">
                <a16:creationId xmlns:a16="http://schemas.microsoft.com/office/drawing/2014/main" id="{0F046811-A056-2679-49CA-3BEF1585C88C}"/>
              </a:ext>
            </a:extLst>
          </p:cNvPr>
          <p:cNvSpPr txBox="1"/>
          <p:nvPr/>
        </p:nvSpPr>
        <p:spPr>
          <a:xfrm>
            <a:off x="355600" y="177800"/>
            <a:ext cx="12081532" cy="9247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>
              <a:lnSpc>
                <a:spcPts val="8400"/>
              </a:lnSpc>
              <a:spcBef>
                <a:spcPct val="0"/>
              </a:spcBef>
              <a:defRPr sz="7000">
                <a:solidFill>
                  <a:srgbClr val="0070C0"/>
                </a:solidFill>
                <a:latin typeface="Rubik One"/>
                <a:ea typeface="Rubik One"/>
                <a:cs typeface="Rubik One"/>
              </a:defRPr>
            </a:lvl1pPr>
          </a:lstStyle>
          <a:p>
            <a:pPr algn="ctr"/>
            <a:r>
              <a:rPr lang="en-US" sz="4000" dirty="0" err="1">
                <a:solidFill>
                  <a:srgbClr val="006699"/>
                </a:solidFill>
                <a:sym typeface="Rubik One"/>
              </a:rPr>
              <a:t>Cambios</a:t>
            </a:r>
            <a:r>
              <a:rPr lang="en-US" sz="4000" dirty="0">
                <a:solidFill>
                  <a:srgbClr val="006699"/>
                </a:solidFill>
                <a:sym typeface="Rubik One"/>
              </a:rPr>
              <a:t> </a:t>
            </a:r>
            <a:r>
              <a:rPr lang="en-US" sz="4000" dirty="0" err="1">
                <a:solidFill>
                  <a:srgbClr val="006699"/>
                </a:solidFill>
                <a:sym typeface="Rubik One"/>
              </a:rPr>
              <a:t>en</a:t>
            </a:r>
            <a:r>
              <a:rPr lang="en-US" sz="4000" dirty="0">
                <a:solidFill>
                  <a:srgbClr val="006699"/>
                </a:solidFill>
                <a:sym typeface="Rubik One"/>
              </a:rPr>
              <a:t> la </a:t>
            </a:r>
            <a:r>
              <a:rPr lang="en-US" sz="4000" dirty="0" err="1">
                <a:solidFill>
                  <a:srgbClr val="006699"/>
                </a:solidFill>
                <a:sym typeface="Rubik One"/>
              </a:rPr>
              <a:t>manera</a:t>
            </a:r>
            <a:r>
              <a:rPr lang="en-US" sz="4000" dirty="0">
                <a:solidFill>
                  <a:srgbClr val="006699"/>
                </a:solidFill>
                <a:sym typeface="Rubik One"/>
              </a:rPr>
              <a:t> de </a:t>
            </a:r>
            <a:r>
              <a:rPr lang="en-US" sz="4000" dirty="0" err="1">
                <a:solidFill>
                  <a:srgbClr val="006699"/>
                </a:solidFill>
                <a:sym typeface="Rubik One"/>
              </a:rPr>
              <a:t>enseñar</a:t>
            </a:r>
            <a:r>
              <a:rPr lang="en-US" sz="4000" dirty="0">
                <a:solidFill>
                  <a:srgbClr val="006699"/>
                </a:solidFill>
                <a:sym typeface="Rubik One"/>
              </a:rPr>
              <a:t> </a:t>
            </a:r>
          </a:p>
        </p:txBody>
      </p:sp>
      <p:sp>
        <p:nvSpPr>
          <p:cNvPr id="47" name="TextBox 8">
            <a:extLst>
              <a:ext uri="{FF2B5EF4-FFF2-40B4-BE49-F238E27FC236}">
                <a16:creationId xmlns:a16="http://schemas.microsoft.com/office/drawing/2014/main" id="{BDFDEDFD-E4BF-3CB3-ABFD-20C4A8F531B4}"/>
              </a:ext>
            </a:extLst>
          </p:cNvPr>
          <p:cNvSpPr txBox="1"/>
          <p:nvPr/>
        </p:nvSpPr>
        <p:spPr>
          <a:xfrm>
            <a:off x="4016169" y="4141932"/>
            <a:ext cx="2248589" cy="321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19"/>
              </a:lnSpc>
              <a:spcBef>
                <a:spcPct val="0"/>
              </a:spcBef>
            </a:pPr>
            <a:r>
              <a:rPr lang="en-US" sz="2133" dirty="0">
                <a:solidFill>
                  <a:srgbClr val="FFFFFF"/>
                </a:solidFill>
                <a:latin typeface="Track"/>
                <a:ea typeface="Track"/>
                <a:cs typeface="Track"/>
                <a:sym typeface="Track"/>
              </a:rPr>
              <a:t>INVESTIGACIÓN</a:t>
            </a:r>
          </a:p>
        </p:txBody>
      </p:sp>
      <p:sp>
        <p:nvSpPr>
          <p:cNvPr id="48" name="TextBox 18">
            <a:extLst>
              <a:ext uri="{FF2B5EF4-FFF2-40B4-BE49-F238E27FC236}">
                <a16:creationId xmlns:a16="http://schemas.microsoft.com/office/drawing/2014/main" id="{983B5796-7FAC-7F64-D559-121964E7D0FE}"/>
              </a:ext>
            </a:extLst>
          </p:cNvPr>
          <p:cNvSpPr txBox="1"/>
          <p:nvPr/>
        </p:nvSpPr>
        <p:spPr>
          <a:xfrm>
            <a:off x="3942935" y="2332397"/>
            <a:ext cx="2283868" cy="974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4079"/>
              </a:lnSpc>
              <a:spcBef>
                <a:spcPct val="0"/>
              </a:spcBef>
              <a:defRPr sz="3200">
                <a:solidFill>
                  <a:srgbClr val="FFFFFF"/>
                </a:solidFill>
                <a:latin typeface="Track"/>
                <a:ea typeface="Track"/>
                <a:cs typeface="Track"/>
              </a:defRPr>
            </a:lvl1pPr>
          </a:lstStyle>
          <a:p>
            <a:r>
              <a:rPr lang="es-ES" sz="1867" dirty="0"/>
              <a:t>La enseñanza y el aprendizaje</a:t>
            </a:r>
            <a:endParaRPr lang="en-US" sz="1867" dirty="0">
              <a:sym typeface="Track"/>
            </a:endParaRPr>
          </a:p>
        </p:txBody>
      </p:sp>
      <p:grpSp>
        <p:nvGrpSpPr>
          <p:cNvPr id="49" name="Group 4">
            <a:extLst>
              <a:ext uri="{FF2B5EF4-FFF2-40B4-BE49-F238E27FC236}">
                <a16:creationId xmlns:a16="http://schemas.microsoft.com/office/drawing/2014/main" id="{BA361869-B9D0-6262-E8BA-3D1708C857E1}"/>
              </a:ext>
            </a:extLst>
          </p:cNvPr>
          <p:cNvGrpSpPr/>
          <p:nvPr/>
        </p:nvGrpSpPr>
        <p:grpSpPr>
          <a:xfrm>
            <a:off x="3893471" y="1714365"/>
            <a:ext cx="4457835" cy="4457835"/>
            <a:chOff x="0" y="0"/>
            <a:chExt cx="812800" cy="812800"/>
          </a:xfrm>
        </p:grpSpPr>
        <p:sp>
          <p:nvSpPr>
            <p:cNvPr id="50" name="Freeform 5">
              <a:extLst>
                <a:ext uri="{FF2B5EF4-FFF2-40B4-BE49-F238E27FC236}">
                  <a16:creationId xmlns:a16="http://schemas.microsoft.com/office/drawing/2014/main" id="{28D63544-AA73-B33C-9D29-69D425E6C3E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4ADEDD"/>
              </a:solidFill>
              <a:prstDash val="lgDash"/>
              <a:miter/>
            </a:ln>
          </p:spPr>
        </p:sp>
        <p:sp>
          <p:nvSpPr>
            <p:cNvPr id="51" name="TextBox 6">
              <a:extLst>
                <a:ext uri="{FF2B5EF4-FFF2-40B4-BE49-F238E27FC236}">
                  <a16:creationId xmlns:a16="http://schemas.microsoft.com/office/drawing/2014/main" id="{71BE7001-3491-3581-A424-D2FE1F593EE5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>
                <a:solidFill>
                  <a:srgbClr val="575757"/>
                </a:solidFill>
              </a:endParaRPr>
            </a:p>
          </p:txBody>
        </p:sp>
      </p:grpSp>
      <p:grpSp>
        <p:nvGrpSpPr>
          <p:cNvPr id="52" name="Group 7">
            <a:extLst>
              <a:ext uri="{FF2B5EF4-FFF2-40B4-BE49-F238E27FC236}">
                <a16:creationId xmlns:a16="http://schemas.microsoft.com/office/drawing/2014/main" id="{D18CD108-2D26-357B-50AC-61C31FBCDC15}"/>
              </a:ext>
            </a:extLst>
          </p:cNvPr>
          <p:cNvGrpSpPr/>
          <p:nvPr/>
        </p:nvGrpSpPr>
        <p:grpSpPr>
          <a:xfrm>
            <a:off x="5463193" y="5076671"/>
            <a:ext cx="1265615" cy="1350521"/>
            <a:chOff x="-11307" y="-57150"/>
            <a:chExt cx="616641" cy="658010"/>
          </a:xfrm>
        </p:grpSpPr>
        <p:sp>
          <p:nvSpPr>
            <p:cNvPr id="53" name="Freeform 8">
              <a:extLst>
                <a:ext uri="{FF2B5EF4-FFF2-40B4-BE49-F238E27FC236}">
                  <a16:creationId xmlns:a16="http://schemas.microsoft.com/office/drawing/2014/main" id="{F300827F-A4D6-6E85-EDFC-CBDC35C28DEE}"/>
                </a:ext>
              </a:extLst>
            </p:cNvPr>
            <p:cNvSpPr/>
            <p:nvPr/>
          </p:nvSpPr>
          <p:spPr>
            <a:xfrm>
              <a:off x="-11307" y="0"/>
              <a:ext cx="605334" cy="600860"/>
            </a:xfrm>
            <a:custGeom>
              <a:avLst/>
              <a:gdLst/>
              <a:ahLst/>
              <a:cxnLst/>
              <a:rect l="l" t="t" r="r" b="b"/>
              <a:pathLst>
                <a:path w="605334" h="600860">
                  <a:moveTo>
                    <a:pt x="211867" y="0"/>
                  </a:moveTo>
                  <a:lnTo>
                    <a:pt x="393467" y="0"/>
                  </a:lnTo>
                  <a:cubicBezTo>
                    <a:pt x="510478" y="0"/>
                    <a:pt x="605334" y="94856"/>
                    <a:pt x="605334" y="211867"/>
                  </a:cubicBezTo>
                  <a:lnTo>
                    <a:pt x="605334" y="388993"/>
                  </a:lnTo>
                  <a:cubicBezTo>
                    <a:pt x="605334" y="445183"/>
                    <a:pt x="583013" y="499073"/>
                    <a:pt x="543280" y="538805"/>
                  </a:cubicBezTo>
                  <a:cubicBezTo>
                    <a:pt x="503547" y="578538"/>
                    <a:pt x="449658" y="600860"/>
                    <a:pt x="393467" y="600860"/>
                  </a:cubicBezTo>
                  <a:lnTo>
                    <a:pt x="211867" y="600860"/>
                  </a:lnTo>
                  <a:cubicBezTo>
                    <a:pt x="94856" y="600860"/>
                    <a:pt x="0" y="506004"/>
                    <a:pt x="0" y="388993"/>
                  </a:cubicBezTo>
                  <a:lnTo>
                    <a:pt x="0" y="211867"/>
                  </a:lnTo>
                  <a:cubicBezTo>
                    <a:pt x="0" y="94856"/>
                    <a:pt x="94856" y="0"/>
                    <a:pt x="211867" y="0"/>
                  </a:cubicBezTo>
                  <a:close/>
                </a:path>
              </a:pathLst>
            </a:custGeom>
            <a:solidFill>
              <a:srgbClr val="006699"/>
            </a:solidFill>
            <a:ln w="38100" cap="rnd">
              <a:solidFill>
                <a:srgbClr val="006699"/>
              </a:solidFill>
              <a:prstDash val="lgDash"/>
              <a:round/>
            </a:ln>
          </p:spPr>
        </p:sp>
        <p:sp>
          <p:nvSpPr>
            <p:cNvPr id="54" name="TextBox 9">
              <a:extLst>
                <a:ext uri="{FF2B5EF4-FFF2-40B4-BE49-F238E27FC236}">
                  <a16:creationId xmlns:a16="http://schemas.microsoft.com/office/drawing/2014/main" id="{65598C0D-59E1-6B13-CA18-98AD02F041DE}"/>
                </a:ext>
              </a:extLst>
            </p:cNvPr>
            <p:cNvSpPr txBox="1"/>
            <p:nvPr/>
          </p:nvSpPr>
          <p:spPr>
            <a:xfrm>
              <a:off x="0" y="-57150"/>
              <a:ext cx="605334" cy="658010"/>
            </a:xfrm>
            <a:prstGeom prst="rect">
              <a:avLst/>
            </a:prstGeom>
          </p:spPr>
          <p:txBody>
            <a:bodyPr lIns="27461" tIns="27461" rIns="27461" bIns="27461" rtlCol="0" anchor="ctr"/>
            <a:lstStyle/>
            <a:p>
              <a:pPr algn="ctr">
                <a:lnSpc>
                  <a:spcPts val="2239"/>
                </a:lnSpc>
              </a:pPr>
              <a:endParaRPr sz="1200">
                <a:solidFill>
                  <a:srgbClr val="575757"/>
                </a:solidFill>
              </a:endParaRPr>
            </a:p>
          </p:txBody>
        </p:sp>
      </p:grpSp>
      <p:grpSp>
        <p:nvGrpSpPr>
          <p:cNvPr id="56" name="Group 11">
            <a:extLst>
              <a:ext uri="{FF2B5EF4-FFF2-40B4-BE49-F238E27FC236}">
                <a16:creationId xmlns:a16="http://schemas.microsoft.com/office/drawing/2014/main" id="{C3E5080E-CAAA-7665-AA6B-061D30116AE4}"/>
              </a:ext>
            </a:extLst>
          </p:cNvPr>
          <p:cNvGrpSpPr/>
          <p:nvPr/>
        </p:nvGrpSpPr>
        <p:grpSpPr>
          <a:xfrm>
            <a:off x="3277212" y="3439972"/>
            <a:ext cx="1232518" cy="1184117"/>
            <a:chOff x="0" y="0"/>
            <a:chExt cx="669304" cy="643020"/>
          </a:xfrm>
        </p:grpSpPr>
        <p:sp>
          <p:nvSpPr>
            <p:cNvPr id="57" name="Freeform 12">
              <a:extLst>
                <a:ext uri="{FF2B5EF4-FFF2-40B4-BE49-F238E27FC236}">
                  <a16:creationId xmlns:a16="http://schemas.microsoft.com/office/drawing/2014/main" id="{D5F7B4EA-A70D-C7A5-F452-BFAF72F950DF}"/>
                </a:ext>
              </a:extLst>
            </p:cNvPr>
            <p:cNvSpPr/>
            <p:nvPr/>
          </p:nvSpPr>
          <p:spPr>
            <a:xfrm>
              <a:off x="0" y="0"/>
              <a:ext cx="669304" cy="643020"/>
            </a:xfrm>
            <a:custGeom>
              <a:avLst/>
              <a:gdLst/>
              <a:ahLst/>
              <a:cxnLst/>
              <a:rect l="l" t="t" r="r" b="b"/>
              <a:pathLst>
                <a:path w="669304" h="643020">
                  <a:moveTo>
                    <a:pt x="213567" y="0"/>
                  </a:moveTo>
                  <a:lnTo>
                    <a:pt x="455737" y="0"/>
                  </a:lnTo>
                  <a:cubicBezTo>
                    <a:pt x="512378" y="0"/>
                    <a:pt x="566700" y="22501"/>
                    <a:pt x="606751" y="62552"/>
                  </a:cubicBezTo>
                  <a:cubicBezTo>
                    <a:pt x="646803" y="102604"/>
                    <a:pt x="669304" y="156926"/>
                    <a:pt x="669304" y="213567"/>
                  </a:cubicBezTo>
                  <a:lnTo>
                    <a:pt x="669304" y="429453"/>
                  </a:lnTo>
                  <a:cubicBezTo>
                    <a:pt x="669304" y="547403"/>
                    <a:pt x="573686" y="643020"/>
                    <a:pt x="455737" y="643020"/>
                  </a:cubicBezTo>
                  <a:lnTo>
                    <a:pt x="213567" y="643020"/>
                  </a:lnTo>
                  <a:cubicBezTo>
                    <a:pt x="95617" y="643020"/>
                    <a:pt x="0" y="547403"/>
                    <a:pt x="0" y="429453"/>
                  </a:cubicBezTo>
                  <a:lnTo>
                    <a:pt x="0" y="213567"/>
                  </a:lnTo>
                  <a:cubicBezTo>
                    <a:pt x="0" y="95617"/>
                    <a:pt x="95617" y="0"/>
                    <a:pt x="213567" y="0"/>
                  </a:cubicBezTo>
                  <a:close/>
                </a:path>
              </a:pathLst>
            </a:custGeom>
            <a:solidFill>
              <a:srgbClr val="006699"/>
            </a:solidFill>
            <a:ln w="38100" cap="rnd">
              <a:solidFill>
                <a:srgbClr val="006699"/>
              </a:solidFill>
              <a:prstDash val="lgDash"/>
              <a:round/>
            </a:ln>
          </p:spPr>
        </p:sp>
        <p:sp>
          <p:nvSpPr>
            <p:cNvPr id="58" name="TextBox 13">
              <a:extLst>
                <a:ext uri="{FF2B5EF4-FFF2-40B4-BE49-F238E27FC236}">
                  <a16:creationId xmlns:a16="http://schemas.microsoft.com/office/drawing/2014/main" id="{E596FCE7-EFC1-1951-66B7-9439DED0750F}"/>
                </a:ext>
              </a:extLst>
            </p:cNvPr>
            <p:cNvSpPr txBox="1"/>
            <p:nvPr/>
          </p:nvSpPr>
          <p:spPr>
            <a:xfrm>
              <a:off x="0" y="-57150"/>
              <a:ext cx="669304" cy="700170"/>
            </a:xfrm>
            <a:prstGeom prst="rect">
              <a:avLst/>
            </a:prstGeom>
          </p:spPr>
          <p:txBody>
            <a:bodyPr lIns="24638" tIns="24638" rIns="24638" bIns="24638" rtlCol="0" anchor="ctr"/>
            <a:lstStyle/>
            <a:p>
              <a:pPr algn="ctr">
                <a:lnSpc>
                  <a:spcPts val="2240"/>
                </a:lnSpc>
              </a:pPr>
              <a:endParaRPr sz="1200">
                <a:solidFill>
                  <a:srgbClr val="575757"/>
                </a:solidFill>
              </a:endParaRPr>
            </a:p>
          </p:txBody>
        </p:sp>
      </p:grpSp>
      <p:grpSp>
        <p:nvGrpSpPr>
          <p:cNvPr id="60" name="Group 15">
            <a:extLst>
              <a:ext uri="{FF2B5EF4-FFF2-40B4-BE49-F238E27FC236}">
                <a16:creationId xmlns:a16="http://schemas.microsoft.com/office/drawing/2014/main" id="{0944880C-A634-10F0-5637-B0AE8480B3A1}"/>
              </a:ext>
            </a:extLst>
          </p:cNvPr>
          <p:cNvGrpSpPr/>
          <p:nvPr/>
        </p:nvGrpSpPr>
        <p:grpSpPr>
          <a:xfrm>
            <a:off x="4265582" y="1631862"/>
            <a:ext cx="1248240" cy="1199221"/>
            <a:chOff x="0" y="0"/>
            <a:chExt cx="669304" cy="643020"/>
          </a:xfrm>
        </p:grpSpPr>
        <p:sp>
          <p:nvSpPr>
            <p:cNvPr id="61" name="Freeform 16">
              <a:extLst>
                <a:ext uri="{FF2B5EF4-FFF2-40B4-BE49-F238E27FC236}">
                  <a16:creationId xmlns:a16="http://schemas.microsoft.com/office/drawing/2014/main" id="{CD42CD01-2677-C88C-B334-69F050D01C5C}"/>
                </a:ext>
              </a:extLst>
            </p:cNvPr>
            <p:cNvSpPr/>
            <p:nvPr/>
          </p:nvSpPr>
          <p:spPr>
            <a:xfrm>
              <a:off x="0" y="0"/>
              <a:ext cx="669304" cy="643020"/>
            </a:xfrm>
            <a:custGeom>
              <a:avLst/>
              <a:gdLst/>
              <a:ahLst/>
              <a:cxnLst/>
              <a:rect l="l" t="t" r="r" b="b"/>
              <a:pathLst>
                <a:path w="669304" h="643020">
                  <a:moveTo>
                    <a:pt x="210877" y="0"/>
                  </a:moveTo>
                  <a:lnTo>
                    <a:pt x="458426" y="0"/>
                  </a:lnTo>
                  <a:cubicBezTo>
                    <a:pt x="514355" y="0"/>
                    <a:pt x="567992" y="22217"/>
                    <a:pt x="607539" y="61764"/>
                  </a:cubicBezTo>
                  <a:cubicBezTo>
                    <a:pt x="647086" y="101312"/>
                    <a:pt x="669304" y="154949"/>
                    <a:pt x="669304" y="210877"/>
                  </a:cubicBezTo>
                  <a:lnTo>
                    <a:pt x="669304" y="432143"/>
                  </a:lnTo>
                  <a:cubicBezTo>
                    <a:pt x="669304" y="488071"/>
                    <a:pt x="647086" y="541708"/>
                    <a:pt x="607539" y="581255"/>
                  </a:cubicBezTo>
                  <a:cubicBezTo>
                    <a:pt x="567992" y="620803"/>
                    <a:pt x="514355" y="643020"/>
                    <a:pt x="458426" y="643020"/>
                  </a:cubicBezTo>
                  <a:lnTo>
                    <a:pt x="210877" y="643020"/>
                  </a:lnTo>
                  <a:cubicBezTo>
                    <a:pt x="154949" y="643020"/>
                    <a:pt x="101312" y="620803"/>
                    <a:pt x="61764" y="581255"/>
                  </a:cubicBezTo>
                  <a:cubicBezTo>
                    <a:pt x="22217" y="541708"/>
                    <a:pt x="0" y="488071"/>
                    <a:pt x="0" y="432143"/>
                  </a:cubicBezTo>
                  <a:lnTo>
                    <a:pt x="0" y="210877"/>
                  </a:lnTo>
                  <a:cubicBezTo>
                    <a:pt x="0" y="154949"/>
                    <a:pt x="22217" y="101312"/>
                    <a:pt x="61764" y="61764"/>
                  </a:cubicBezTo>
                  <a:cubicBezTo>
                    <a:pt x="101312" y="22217"/>
                    <a:pt x="154949" y="0"/>
                    <a:pt x="210877" y="0"/>
                  </a:cubicBezTo>
                  <a:close/>
                </a:path>
              </a:pathLst>
            </a:custGeom>
            <a:solidFill>
              <a:srgbClr val="006699"/>
            </a:solidFill>
            <a:ln w="38100" cap="rnd">
              <a:solidFill>
                <a:srgbClr val="006699"/>
              </a:solidFill>
              <a:prstDash val="lgDash"/>
              <a:round/>
            </a:ln>
          </p:spPr>
        </p:sp>
        <p:sp>
          <p:nvSpPr>
            <p:cNvPr id="62" name="TextBox 17">
              <a:extLst>
                <a:ext uri="{FF2B5EF4-FFF2-40B4-BE49-F238E27FC236}">
                  <a16:creationId xmlns:a16="http://schemas.microsoft.com/office/drawing/2014/main" id="{76376B13-7968-3199-D014-832EBA868036}"/>
                </a:ext>
              </a:extLst>
            </p:cNvPr>
            <p:cNvSpPr txBox="1"/>
            <p:nvPr/>
          </p:nvSpPr>
          <p:spPr>
            <a:xfrm>
              <a:off x="0" y="-57150"/>
              <a:ext cx="669304" cy="700170"/>
            </a:xfrm>
            <a:prstGeom prst="rect">
              <a:avLst/>
            </a:prstGeom>
          </p:spPr>
          <p:txBody>
            <a:bodyPr lIns="28609" tIns="28609" rIns="28609" bIns="28609" rtlCol="0" anchor="ctr"/>
            <a:lstStyle/>
            <a:p>
              <a:pPr algn="ctr">
                <a:lnSpc>
                  <a:spcPts val="2239"/>
                </a:lnSpc>
              </a:pPr>
              <a:endParaRPr sz="1200">
                <a:solidFill>
                  <a:srgbClr val="575757"/>
                </a:solidFill>
              </a:endParaRPr>
            </a:p>
          </p:txBody>
        </p:sp>
      </p:grpSp>
      <p:grpSp>
        <p:nvGrpSpPr>
          <p:cNvPr id="64" name="Group 19">
            <a:extLst>
              <a:ext uri="{FF2B5EF4-FFF2-40B4-BE49-F238E27FC236}">
                <a16:creationId xmlns:a16="http://schemas.microsoft.com/office/drawing/2014/main" id="{2EA8977A-083A-EB13-C8AB-BB6FC36395C8}"/>
              </a:ext>
            </a:extLst>
          </p:cNvPr>
          <p:cNvGrpSpPr/>
          <p:nvPr/>
        </p:nvGrpSpPr>
        <p:grpSpPr>
          <a:xfrm>
            <a:off x="7667639" y="3429000"/>
            <a:ext cx="1247150" cy="1184117"/>
            <a:chOff x="0" y="0"/>
            <a:chExt cx="584166" cy="554641"/>
          </a:xfrm>
        </p:grpSpPr>
        <p:sp>
          <p:nvSpPr>
            <p:cNvPr id="65" name="Freeform 20">
              <a:extLst>
                <a:ext uri="{FF2B5EF4-FFF2-40B4-BE49-F238E27FC236}">
                  <a16:creationId xmlns:a16="http://schemas.microsoft.com/office/drawing/2014/main" id="{C77940EC-A43E-F8B0-DFBF-28016428562C}"/>
                </a:ext>
              </a:extLst>
            </p:cNvPr>
            <p:cNvSpPr/>
            <p:nvPr/>
          </p:nvSpPr>
          <p:spPr>
            <a:xfrm>
              <a:off x="0" y="0"/>
              <a:ext cx="584166" cy="554641"/>
            </a:xfrm>
            <a:custGeom>
              <a:avLst/>
              <a:gdLst/>
              <a:ahLst/>
              <a:cxnLst/>
              <a:rect l="l" t="t" r="r" b="b"/>
              <a:pathLst>
                <a:path w="584166" h="554641">
                  <a:moveTo>
                    <a:pt x="211061" y="0"/>
                  </a:moveTo>
                  <a:lnTo>
                    <a:pt x="373105" y="0"/>
                  </a:lnTo>
                  <a:cubicBezTo>
                    <a:pt x="489671" y="0"/>
                    <a:pt x="584166" y="94495"/>
                    <a:pt x="584166" y="211061"/>
                  </a:cubicBezTo>
                  <a:lnTo>
                    <a:pt x="584166" y="343579"/>
                  </a:lnTo>
                  <a:cubicBezTo>
                    <a:pt x="584166" y="460145"/>
                    <a:pt x="489671" y="554641"/>
                    <a:pt x="373105" y="554641"/>
                  </a:cubicBezTo>
                  <a:lnTo>
                    <a:pt x="211061" y="554641"/>
                  </a:lnTo>
                  <a:cubicBezTo>
                    <a:pt x="94495" y="554641"/>
                    <a:pt x="0" y="460145"/>
                    <a:pt x="0" y="343579"/>
                  </a:cubicBezTo>
                  <a:lnTo>
                    <a:pt x="0" y="211061"/>
                  </a:lnTo>
                  <a:cubicBezTo>
                    <a:pt x="0" y="94495"/>
                    <a:pt x="94495" y="0"/>
                    <a:pt x="211061" y="0"/>
                  </a:cubicBezTo>
                  <a:close/>
                </a:path>
              </a:pathLst>
            </a:custGeom>
            <a:solidFill>
              <a:srgbClr val="006699"/>
            </a:solidFill>
            <a:ln w="38100" cap="rnd">
              <a:solidFill>
                <a:srgbClr val="006699"/>
              </a:solidFill>
              <a:prstDash val="lgDash"/>
              <a:round/>
            </a:ln>
          </p:spPr>
        </p:sp>
        <p:sp>
          <p:nvSpPr>
            <p:cNvPr id="66" name="TextBox 21">
              <a:extLst>
                <a:ext uri="{FF2B5EF4-FFF2-40B4-BE49-F238E27FC236}">
                  <a16:creationId xmlns:a16="http://schemas.microsoft.com/office/drawing/2014/main" id="{DC17F966-20AE-6E3A-280F-902A80027FA2}"/>
                </a:ext>
              </a:extLst>
            </p:cNvPr>
            <p:cNvSpPr txBox="1"/>
            <p:nvPr/>
          </p:nvSpPr>
          <p:spPr>
            <a:xfrm>
              <a:off x="0" y="-57150"/>
              <a:ext cx="584166" cy="61179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>
                <a:solidFill>
                  <a:srgbClr val="575757"/>
                </a:solidFill>
              </a:endParaRPr>
            </a:p>
          </p:txBody>
        </p:sp>
      </p:grpSp>
      <p:grpSp>
        <p:nvGrpSpPr>
          <p:cNvPr id="71" name="Group 28">
            <a:extLst>
              <a:ext uri="{FF2B5EF4-FFF2-40B4-BE49-F238E27FC236}">
                <a16:creationId xmlns:a16="http://schemas.microsoft.com/office/drawing/2014/main" id="{929A43A1-AF5F-3757-15B8-E4DFED64E81E}"/>
              </a:ext>
            </a:extLst>
          </p:cNvPr>
          <p:cNvGrpSpPr/>
          <p:nvPr/>
        </p:nvGrpSpPr>
        <p:grpSpPr>
          <a:xfrm>
            <a:off x="7066343" y="1512053"/>
            <a:ext cx="1202591" cy="1325296"/>
            <a:chOff x="0" y="-57150"/>
            <a:chExt cx="605304" cy="667065"/>
          </a:xfrm>
        </p:grpSpPr>
        <p:sp>
          <p:nvSpPr>
            <p:cNvPr id="72" name="Freeform 29">
              <a:extLst>
                <a:ext uri="{FF2B5EF4-FFF2-40B4-BE49-F238E27FC236}">
                  <a16:creationId xmlns:a16="http://schemas.microsoft.com/office/drawing/2014/main" id="{A23EED5C-2F86-8F43-A12B-27C95F1986B4}"/>
                </a:ext>
              </a:extLst>
            </p:cNvPr>
            <p:cNvSpPr/>
            <p:nvPr/>
          </p:nvSpPr>
          <p:spPr>
            <a:xfrm>
              <a:off x="0" y="0"/>
              <a:ext cx="605304" cy="609915"/>
            </a:xfrm>
            <a:custGeom>
              <a:avLst/>
              <a:gdLst/>
              <a:ahLst/>
              <a:cxnLst/>
              <a:rect l="l" t="t" r="r" b="b"/>
              <a:pathLst>
                <a:path w="605304" h="609915">
                  <a:moveTo>
                    <a:pt x="218882" y="0"/>
                  </a:moveTo>
                  <a:lnTo>
                    <a:pt x="386422" y="0"/>
                  </a:lnTo>
                  <a:cubicBezTo>
                    <a:pt x="444473" y="0"/>
                    <a:pt x="500147" y="23061"/>
                    <a:pt x="541195" y="64109"/>
                  </a:cubicBezTo>
                  <a:cubicBezTo>
                    <a:pt x="582243" y="105157"/>
                    <a:pt x="605304" y="160831"/>
                    <a:pt x="605304" y="218882"/>
                  </a:cubicBezTo>
                  <a:lnTo>
                    <a:pt x="605304" y="391033"/>
                  </a:lnTo>
                  <a:cubicBezTo>
                    <a:pt x="605304" y="511918"/>
                    <a:pt x="507307" y="609915"/>
                    <a:pt x="386422" y="609915"/>
                  </a:cubicBezTo>
                  <a:lnTo>
                    <a:pt x="218882" y="609915"/>
                  </a:lnTo>
                  <a:cubicBezTo>
                    <a:pt x="97997" y="609915"/>
                    <a:pt x="0" y="511918"/>
                    <a:pt x="0" y="391033"/>
                  </a:cubicBezTo>
                  <a:lnTo>
                    <a:pt x="0" y="218882"/>
                  </a:lnTo>
                  <a:cubicBezTo>
                    <a:pt x="0" y="97997"/>
                    <a:pt x="97997" y="0"/>
                    <a:pt x="218882" y="0"/>
                  </a:cubicBezTo>
                  <a:close/>
                </a:path>
              </a:pathLst>
            </a:custGeom>
            <a:solidFill>
              <a:srgbClr val="006699"/>
            </a:solidFill>
            <a:ln w="38100" cap="rnd">
              <a:solidFill>
                <a:srgbClr val="006699"/>
              </a:solidFill>
              <a:prstDash val="lgDash"/>
              <a:round/>
            </a:ln>
          </p:spPr>
        </p:sp>
        <p:sp>
          <p:nvSpPr>
            <p:cNvPr id="73" name="TextBox 30">
              <a:extLst>
                <a:ext uri="{FF2B5EF4-FFF2-40B4-BE49-F238E27FC236}">
                  <a16:creationId xmlns:a16="http://schemas.microsoft.com/office/drawing/2014/main" id="{8042E7A2-E5E9-D2C8-1FE8-8A7ADFD168DD}"/>
                </a:ext>
              </a:extLst>
            </p:cNvPr>
            <p:cNvSpPr txBox="1"/>
            <p:nvPr/>
          </p:nvSpPr>
          <p:spPr>
            <a:xfrm>
              <a:off x="0" y="-57150"/>
              <a:ext cx="605304" cy="667064"/>
            </a:xfrm>
            <a:prstGeom prst="rect">
              <a:avLst/>
            </a:prstGeom>
          </p:spPr>
          <p:txBody>
            <a:bodyPr lIns="26581" tIns="26581" rIns="26581" bIns="26581" rtlCol="0" anchor="ctr"/>
            <a:lstStyle/>
            <a:p>
              <a:pPr algn="ctr">
                <a:lnSpc>
                  <a:spcPts val="2239"/>
                </a:lnSpc>
              </a:pPr>
              <a:endParaRPr sz="1200">
                <a:solidFill>
                  <a:srgbClr val="575757"/>
                </a:solidFill>
              </a:endParaRPr>
            </a:p>
          </p:txBody>
        </p:sp>
      </p:grpSp>
      <p:sp>
        <p:nvSpPr>
          <p:cNvPr id="76" name="TextBox 35">
            <a:extLst>
              <a:ext uri="{FF2B5EF4-FFF2-40B4-BE49-F238E27FC236}">
                <a16:creationId xmlns:a16="http://schemas.microsoft.com/office/drawing/2014/main" id="{9BA72479-C652-E714-5AC5-17C3A29B149A}"/>
              </a:ext>
            </a:extLst>
          </p:cNvPr>
          <p:cNvSpPr txBox="1"/>
          <p:nvPr/>
        </p:nvSpPr>
        <p:spPr>
          <a:xfrm>
            <a:off x="609600" y="1934386"/>
            <a:ext cx="3347853" cy="3018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  <a:spcBef>
                <a:spcPct val="0"/>
              </a:spcBef>
            </a:pPr>
            <a:r>
              <a:rPr lang="es-ES" sz="2667" dirty="0">
                <a:solidFill>
                  <a:srgbClr val="575757"/>
                </a:solidFill>
                <a:latin typeface="+mj-lt"/>
                <a:ea typeface="Track"/>
                <a:cs typeface="Track"/>
                <a:sym typeface="Track"/>
              </a:rPr>
              <a:t>No prohibir sino incluir </a:t>
            </a:r>
          </a:p>
        </p:txBody>
      </p:sp>
      <p:sp>
        <p:nvSpPr>
          <p:cNvPr id="78" name="TextBox 44">
            <a:extLst>
              <a:ext uri="{FF2B5EF4-FFF2-40B4-BE49-F238E27FC236}">
                <a16:creationId xmlns:a16="http://schemas.microsoft.com/office/drawing/2014/main" id="{F03B04AC-C821-9145-0A7A-E8C37640CF41}"/>
              </a:ext>
            </a:extLst>
          </p:cNvPr>
          <p:cNvSpPr txBox="1"/>
          <p:nvPr/>
        </p:nvSpPr>
        <p:spPr>
          <a:xfrm>
            <a:off x="8531122" y="1816502"/>
            <a:ext cx="2243283" cy="8533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>
              <a:lnSpc>
                <a:spcPts val="3360"/>
              </a:lnSpc>
              <a:spcBef>
                <a:spcPct val="0"/>
              </a:spcBef>
              <a:defRPr sz="4000" u="none">
                <a:solidFill>
                  <a:srgbClr val="575757"/>
                </a:solidFill>
                <a:latin typeface="+mj-lt"/>
                <a:ea typeface="Track"/>
                <a:cs typeface="Track"/>
              </a:defRPr>
            </a:lvl1pPr>
          </a:lstStyle>
          <a:p>
            <a:pPr algn="r"/>
            <a:r>
              <a:rPr lang="es-ES" sz="2667" dirty="0">
                <a:sym typeface="Track"/>
              </a:rPr>
              <a:t>Ejercicios metacognitivos </a:t>
            </a:r>
            <a:endParaRPr lang="en-US" sz="2667" dirty="0">
              <a:sym typeface="Track"/>
            </a:endParaRPr>
          </a:p>
        </p:txBody>
      </p:sp>
      <p:sp>
        <p:nvSpPr>
          <p:cNvPr id="80" name="TextBox 50">
            <a:extLst>
              <a:ext uri="{FF2B5EF4-FFF2-40B4-BE49-F238E27FC236}">
                <a16:creationId xmlns:a16="http://schemas.microsoft.com/office/drawing/2014/main" id="{0A1E38B6-4A76-9348-5381-71333654AA94}"/>
              </a:ext>
            </a:extLst>
          </p:cNvPr>
          <p:cNvSpPr txBox="1"/>
          <p:nvPr/>
        </p:nvSpPr>
        <p:spPr>
          <a:xfrm>
            <a:off x="8974385" y="3688731"/>
            <a:ext cx="2243283" cy="1289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r">
              <a:lnSpc>
                <a:spcPts val="3360"/>
              </a:lnSpc>
              <a:spcBef>
                <a:spcPct val="0"/>
              </a:spcBef>
              <a:defRPr sz="4000" u="none">
                <a:solidFill>
                  <a:srgbClr val="575757"/>
                </a:solidFill>
                <a:latin typeface="+mj-lt"/>
                <a:ea typeface="Track"/>
                <a:cs typeface="Track"/>
              </a:defRPr>
            </a:lvl1pPr>
          </a:lstStyle>
          <a:p>
            <a:r>
              <a:rPr lang="en-US" sz="2667" dirty="0" err="1">
                <a:sym typeface="Track"/>
              </a:rPr>
              <a:t>Rúbricas</a:t>
            </a:r>
            <a:r>
              <a:rPr lang="en-US" sz="2667" dirty="0">
                <a:sym typeface="Track"/>
              </a:rPr>
              <a:t> de </a:t>
            </a:r>
            <a:r>
              <a:rPr lang="en-US" sz="2667" dirty="0" err="1">
                <a:sym typeface="Track"/>
              </a:rPr>
              <a:t>evaluación</a:t>
            </a:r>
            <a:r>
              <a:rPr lang="en-US" sz="2667" dirty="0">
                <a:sym typeface="Track"/>
              </a:rPr>
              <a:t> del </a:t>
            </a:r>
            <a:r>
              <a:rPr lang="en-US" sz="2667" dirty="0" err="1">
                <a:sym typeface="Track"/>
              </a:rPr>
              <a:t>uso</a:t>
            </a:r>
            <a:r>
              <a:rPr lang="en-US" sz="2667" dirty="0">
                <a:sym typeface="Track"/>
              </a:rPr>
              <a:t> de IA</a:t>
            </a:r>
          </a:p>
        </p:txBody>
      </p:sp>
      <p:grpSp>
        <p:nvGrpSpPr>
          <p:cNvPr id="81" name="Google Shape;431;p40">
            <a:extLst>
              <a:ext uri="{FF2B5EF4-FFF2-40B4-BE49-F238E27FC236}">
                <a16:creationId xmlns:a16="http://schemas.microsoft.com/office/drawing/2014/main" id="{AB760DFD-D0DD-0517-9179-00C7AFAF9614}"/>
              </a:ext>
            </a:extLst>
          </p:cNvPr>
          <p:cNvGrpSpPr/>
          <p:nvPr/>
        </p:nvGrpSpPr>
        <p:grpSpPr>
          <a:xfrm>
            <a:off x="4542030" y="1816502"/>
            <a:ext cx="722670" cy="759729"/>
            <a:chOff x="5961125" y="1623900"/>
            <a:chExt cx="427450" cy="448175"/>
          </a:xfrm>
        </p:grpSpPr>
        <p:sp>
          <p:nvSpPr>
            <p:cNvPr id="82" name="Google Shape;432;p40">
              <a:extLst>
                <a:ext uri="{FF2B5EF4-FFF2-40B4-BE49-F238E27FC236}">
                  <a16:creationId xmlns:a16="http://schemas.microsoft.com/office/drawing/2014/main" id="{4B72ADAC-07DE-FA69-7B26-5C92C82F18BD}"/>
                </a:ext>
              </a:extLst>
            </p:cNvPr>
            <p:cNvSpPr/>
            <p:nvPr/>
          </p:nvSpPr>
          <p:spPr>
            <a:xfrm>
              <a:off x="5961125" y="1678700"/>
              <a:ext cx="376925" cy="376925"/>
            </a:xfrm>
            <a:custGeom>
              <a:avLst/>
              <a:gdLst/>
              <a:ahLst/>
              <a:cxnLst/>
              <a:rect l="l" t="t" r="r" b="b"/>
              <a:pathLst>
                <a:path w="15077" h="15077" fill="none" extrusionOk="0">
                  <a:moveTo>
                    <a:pt x="11813" y="1340"/>
                  </a:moveTo>
                  <a:lnTo>
                    <a:pt x="11813" y="1340"/>
                  </a:lnTo>
                  <a:lnTo>
                    <a:pt x="11350" y="1024"/>
                  </a:lnTo>
                  <a:lnTo>
                    <a:pt x="10863" y="780"/>
                  </a:lnTo>
                  <a:lnTo>
                    <a:pt x="10351" y="537"/>
                  </a:lnTo>
                  <a:lnTo>
                    <a:pt x="9816" y="342"/>
                  </a:lnTo>
                  <a:lnTo>
                    <a:pt x="9280" y="196"/>
                  </a:lnTo>
                  <a:lnTo>
                    <a:pt x="8720" y="98"/>
                  </a:lnTo>
                  <a:lnTo>
                    <a:pt x="8135" y="25"/>
                  </a:lnTo>
                  <a:lnTo>
                    <a:pt x="7551" y="1"/>
                  </a:lnTo>
                  <a:lnTo>
                    <a:pt x="7551" y="1"/>
                  </a:lnTo>
                  <a:lnTo>
                    <a:pt x="7161" y="1"/>
                  </a:lnTo>
                  <a:lnTo>
                    <a:pt x="6771" y="50"/>
                  </a:lnTo>
                  <a:lnTo>
                    <a:pt x="6406" y="98"/>
                  </a:lnTo>
                  <a:lnTo>
                    <a:pt x="6041" y="147"/>
                  </a:lnTo>
                  <a:lnTo>
                    <a:pt x="5675" y="244"/>
                  </a:lnTo>
                  <a:lnTo>
                    <a:pt x="5310" y="342"/>
                  </a:lnTo>
                  <a:lnTo>
                    <a:pt x="4969" y="464"/>
                  </a:lnTo>
                  <a:lnTo>
                    <a:pt x="4628" y="585"/>
                  </a:lnTo>
                  <a:lnTo>
                    <a:pt x="4287" y="731"/>
                  </a:lnTo>
                  <a:lnTo>
                    <a:pt x="3970" y="902"/>
                  </a:lnTo>
                  <a:lnTo>
                    <a:pt x="3654" y="1097"/>
                  </a:lnTo>
                  <a:lnTo>
                    <a:pt x="3337" y="1292"/>
                  </a:lnTo>
                  <a:lnTo>
                    <a:pt x="3045" y="1486"/>
                  </a:lnTo>
                  <a:lnTo>
                    <a:pt x="2753" y="1730"/>
                  </a:lnTo>
                  <a:lnTo>
                    <a:pt x="2485" y="1949"/>
                  </a:lnTo>
                  <a:lnTo>
                    <a:pt x="2217" y="2217"/>
                  </a:lnTo>
                  <a:lnTo>
                    <a:pt x="1973" y="2461"/>
                  </a:lnTo>
                  <a:lnTo>
                    <a:pt x="1730" y="2753"/>
                  </a:lnTo>
                  <a:lnTo>
                    <a:pt x="1510" y="3021"/>
                  </a:lnTo>
                  <a:lnTo>
                    <a:pt x="1291" y="3313"/>
                  </a:lnTo>
                  <a:lnTo>
                    <a:pt x="1096" y="3630"/>
                  </a:lnTo>
                  <a:lnTo>
                    <a:pt x="926" y="3946"/>
                  </a:lnTo>
                  <a:lnTo>
                    <a:pt x="755" y="4263"/>
                  </a:lnTo>
                  <a:lnTo>
                    <a:pt x="609" y="4604"/>
                  </a:lnTo>
                  <a:lnTo>
                    <a:pt x="463" y="4945"/>
                  </a:lnTo>
                  <a:lnTo>
                    <a:pt x="341" y="5286"/>
                  </a:lnTo>
                  <a:lnTo>
                    <a:pt x="244" y="5651"/>
                  </a:lnTo>
                  <a:lnTo>
                    <a:pt x="171" y="6016"/>
                  </a:lnTo>
                  <a:lnTo>
                    <a:pt x="98" y="6382"/>
                  </a:lnTo>
                  <a:lnTo>
                    <a:pt x="49" y="6771"/>
                  </a:lnTo>
                  <a:lnTo>
                    <a:pt x="25" y="7137"/>
                  </a:lnTo>
                  <a:lnTo>
                    <a:pt x="0" y="7526"/>
                  </a:lnTo>
                  <a:lnTo>
                    <a:pt x="0" y="7526"/>
                  </a:lnTo>
                  <a:lnTo>
                    <a:pt x="25" y="7916"/>
                  </a:lnTo>
                  <a:lnTo>
                    <a:pt x="49" y="8306"/>
                  </a:lnTo>
                  <a:lnTo>
                    <a:pt x="98" y="8671"/>
                  </a:lnTo>
                  <a:lnTo>
                    <a:pt x="171" y="9061"/>
                  </a:lnTo>
                  <a:lnTo>
                    <a:pt x="244" y="9426"/>
                  </a:lnTo>
                  <a:lnTo>
                    <a:pt x="341" y="9767"/>
                  </a:lnTo>
                  <a:lnTo>
                    <a:pt x="463" y="10132"/>
                  </a:lnTo>
                  <a:lnTo>
                    <a:pt x="609" y="10473"/>
                  </a:lnTo>
                  <a:lnTo>
                    <a:pt x="755" y="10790"/>
                  </a:lnTo>
                  <a:lnTo>
                    <a:pt x="926" y="11131"/>
                  </a:lnTo>
                  <a:lnTo>
                    <a:pt x="1096" y="11448"/>
                  </a:lnTo>
                  <a:lnTo>
                    <a:pt x="1291" y="11740"/>
                  </a:lnTo>
                  <a:lnTo>
                    <a:pt x="1510" y="12032"/>
                  </a:lnTo>
                  <a:lnTo>
                    <a:pt x="1730" y="12324"/>
                  </a:lnTo>
                  <a:lnTo>
                    <a:pt x="1973" y="12592"/>
                  </a:lnTo>
                  <a:lnTo>
                    <a:pt x="2217" y="12860"/>
                  </a:lnTo>
                  <a:lnTo>
                    <a:pt x="2485" y="13104"/>
                  </a:lnTo>
                  <a:lnTo>
                    <a:pt x="2753" y="13347"/>
                  </a:lnTo>
                  <a:lnTo>
                    <a:pt x="3045" y="13567"/>
                  </a:lnTo>
                  <a:lnTo>
                    <a:pt x="3337" y="13786"/>
                  </a:lnTo>
                  <a:lnTo>
                    <a:pt x="3654" y="13981"/>
                  </a:lnTo>
                  <a:lnTo>
                    <a:pt x="3970" y="14151"/>
                  </a:lnTo>
                  <a:lnTo>
                    <a:pt x="4287" y="14322"/>
                  </a:lnTo>
                  <a:lnTo>
                    <a:pt x="4628" y="14468"/>
                  </a:lnTo>
                  <a:lnTo>
                    <a:pt x="4969" y="14614"/>
                  </a:lnTo>
                  <a:lnTo>
                    <a:pt x="5310" y="14736"/>
                  </a:lnTo>
                  <a:lnTo>
                    <a:pt x="5675" y="14833"/>
                  </a:lnTo>
                  <a:lnTo>
                    <a:pt x="6041" y="14906"/>
                  </a:lnTo>
                  <a:lnTo>
                    <a:pt x="6406" y="14979"/>
                  </a:lnTo>
                  <a:lnTo>
                    <a:pt x="6771" y="15028"/>
                  </a:lnTo>
                  <a:lnTo>
                    <a:pt x="7161" y="15052"/>
                  </a:lnTo>
                  <a:lnTo>
                    <a:pt x="7551" y="15077"/>
                  </a:lnTo>
                  <a:lnTo>
                    <a:pt x="7551" y="15077"/>
                  </a:lnTo>
                  <a:lnTo>
                    <a:pt x="7940" y="15052"/>
                  </a:lnTo>
                  <a:lnTo>
                    <a:pt x="8306" y="15028"/>
                  </a:lnTo>
                  <a:lnTo>
                    <a:pt x="8695" y="14979"/>
                  </a:lnTo>
                  <a:lnTo>
                    <a:pt x="9061" y="14906"/>
                  </a:lnTo>
                  <a:lnTo>
                    <a:pt x="9426" y="14833"/>
                  </a:lnTo>
                  <a:lnTo>
                    <a:pt x="9791" y="14736"/>
                  </a:lnTo>
                  <a:lnTo>
                    <a:pt x="10132" y="14614"/>
                  </a:lnTo>
                  <a:lnTo>
                    <a:pt x="10473" y="14468"/>
                  </a:lnTo>
                  <a:lnTo>
                    <a:pt x="10814" y="14322"/>
                  </a:lnTo>
                  <a:lnTo>
                    <a:pt x="11131" y="14151"/>
                  </a:lnTo>
                  <a:lnTo>
                    <a:pt x="11447" y="13981"/>
                  </a:lnTo>
                  <a:lnTo>
                    <a:pt x="11764" y="13786"/>
                  </a:lnTo>
                  <a:lnTo>
                    <a:pt x="12056" y="13567"/>
                  </a:lnTo>
                  <a:lnTo>
                    <a:pt x="12348" y="13347"/>
                  </a:lnTo>
                  <a:lnTo>
                    <a:pt x="12616" y="13104"/>
                  </a:lnTo>
                  <a:lnTo>
                    <a:pt x="12884" y="12860"/>
                  </a:lnTo>
                  <a:lnTo>
                    <a:pt x="13128" y="12592"/>
                  </a:lnTo>
                  <a:lnTo>
                    <a:pt x="13371" y="12324"/>
                  </a:lnTo>
                  <a:lnTo>
                    <a:pt x="13591" y="12032"/>
                  </a:lnTo>
                  <a:lnTo>
                    <a:pt x="13785" y="11740"/>
                  </a:lnTo>
                  <a:lnTo>
                    <a:pt x="13980" y="11448"/>
                  </a:lnTo>
                  <a:lnTo>
                    <a:pt x="14175" y="11131"/>
                  </a:lnTo>
                  <a:lnTo>
                    <a:pt x="14346" y="10790"/>
                  </a:lnTo>
                  <a:lnTo>
                    <a:pt x="14492" y="10473"/>
                  </a:lnTo>
                  <a:lnTo>
                    <a:pt x="14613" y="10132"/>
                  </a:lnTo>
                  <a:lnTo>
                    <a:pt x="14735" y="9767"/>
                  </a:lnTo>
                  <a:lnTo>
                    <a:pt x="14857" y="9426"/>
                  </a:lnTo>
                  <a:lnTo>
                    <a:pt x="14930" y="9061"/>
                  </a:lnTo>
                  <a:lnTo>
                    <a:pt x="15003" y="8671"/>
                  </a:lnTo>
                  <a:lnTo>
                    <a:pt x="15052" y="8306"/>
                  </a:lnTo>
                  <a:lnTo>
                    <a:pt x="15076" y="7916"/>
                  </a:lnTo>
                  <a:lnTo>
                    <a:pt x="15076" y="7526"/>
                  </a:lnTo>
                  <a:lnTo>
                    <a:pt x="15076" y="7526"/>
                  </a:lnTo>
                  <a:lnTo>
                    <a:pt x="15052" y="6918"/>
                  </a:lnTo>
                  <a:lnTo>
                    <a:pt x="14979" y="6309"/>
                  </a:lnTo>
                  <a:lnTo>
                    <a:pt x="14857" y="5724"/>
                  </a:lnTo>
                  <a:lnTo>
                    <a:pt x="14687" y="5164"/>
                  </a:lnTo>
                  <a:lnTo>
                    <a:pt x="14492" y="4604"/>
                  </a:lnTo>
                  <a:lnTo>
                    <a:pt x="14248" y="4068"/>
                  </a:lnTo>
                  <a:lnTo>
                    <a:pt x="13956" y="3581"/>
                  </a:lnTo>
                  <a:lnTo>
                    <a:pt x="13615" y="3094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83" name="Google Shape;433;p40">
              <a:extLst>
                <a:ext uri="{FF2B5EF4-FFF2-40B4-BE49-F238E27FC236}">
                  <a16:creationId xmlns:a16="http://schemas.microsoft.com/office/drawing/2014/main" id="{C90990D9-2DC2-E51E-70B5-4B8AB4DB3192}"/>
                </a:ext>
              </a:extLst>
            </p:cNvPr>
            <p:cNvSpPr/>
            <p:nvPr/>
          </p:nvSpPr>
          <p:spPr>
            <a:xfrm>
              <a:off x="6009825" y="1727425"/>
              <a:ext cx="279500" cy="279500"/>
            </a:xfrm>
            <a:custGeom>
              <a:avLst/>
              <a:gdLst/>
              <a:ahLst/>
              <a:cxnLst/>
              <a:rect l="l" t="t" r="r" b="b"/>
              <a:pathLst>
                <a:path w="11180" h="11180" fill="none" extrusionOk="0">
                  <a:moveTo>
                    <a:pt x="10181" y="2387"/>
                  </a:moveTo>
                  <a:lnTo>
                    <a:pt x="10181" y="2387"/>
                  </a:lnTo>
                  <a:lnTo>
                    <a:pt x="10400" y="2728"/>
                  </a:lnTo>
                  <a:lnTo>
                    <a:pt x="10595" y="3093"/>
                  </a:lnTo>
                  <a:lnTo>
                    <a:pt x="10766" y="3483"/>
                  </a:lnTo>
                  <a:lnTo>
                    <a:pt x="10912" y="3873"/>
                  </a:lnTo>
                  <a:lnTo>
                    <a:pt x="11034" y="4287"/>
                  </a:lnTo>
                  <a:lnTo>
                    <a:pt x="11107" y="4701"/>
                  </a:lnTo>
                  <a:lnTo>
                    <a:pt x="11180" y="5139"/>
                  </a:lnTo>
                  <a:lnTo>
                    <a:pt x="11180" y="5577"/>
                  </a:lnTo>
                  <a:lnTo>
                    <a:pt x="11180" y="5577"/>
                  </a:lnTo>
                  <a:lnTo>
                    <a:pt x="11155" y="6162"/>
                  </a:lnTo>
                  <a:lnTo>
                    <a:pt x="11082" y="6722"/>
                  </a:lnTo>
                  <a:lnTo>
                    <a:pt x="10936" y="7234"/>
                  </a:lnTo>
                  <a:lnTo>
                    <a:pt x="10741" y="7769"/>
                  </a:lnTo>
                  <a:lnTo>
                    <a:pt x="10522" y="8257"/>
                  </a:lnTo>
                  <a:lnTo>
                    <a:pt x="10230" y="8695"/>
                  </a:lnTo>
                  <a:lnTo>
                    <a:pt x="9913" y="9133"/>
                  </a:lnTo>
                  <a:lnTo>
                    <a:pt x="9548" y="9523"/>
                  </a:lnTo>
                  <a:lnTo>
                    <a:pt x="9158" y="9888"/>
                  </a:lnTo>
                  <a:lnTo>
                    <a:pt x="8720" y="10205"/>
                  </a:lnTo>
                  <a:lnTo>
                    <a:pt x="8257" y="10497"/>
                  </a:lnTo>
                  <a:lnTo>
                    <a:pt x="7770" y="10741"/>
                  </a:lnTo>
                  <a:lnTo>
                    <a:pt x="7259" y="10911"/>
                  </a:lnTo>
                  <a:lnTo>
                    <a:pt x="6723" y="11057"/>
                  </a:lnTo>
                  <a:lnTo>
                    <a:pt x="6163" y="11155"/>
                  </a:lnTo>
                  <a:lnTo>
                    <a:pt x="5603" y="11179"/>
                  </a:lnTo>
                  <a:lnTo>
                    <a:pt x="5603" y="11179"/>
                  </a:lnTo>
                  <a:lnTo>
                    <a:pt x="5018" y="11155"/>
                  </a:lnTo>
                  <a:lnTo>
                    <a:pt x="4482" y="11057"/>
                  </a:lnTo>
                  <a:lnTo>
                    <a:pt x="3946" y="10911"/>
                  </a:lnTo>
                  <a:lnTo>
                    <a:pt x="3435" y="10741"/>
                  </a:lnTo>
                  <a:lnTo>
                    <a:pt x="2948" y="10497"/>
                  </a:lnTo>
                  <a:lnTo>
                    <a:pt x="2485" y="10205"/>
                  </a:lnTo>
                  <a:lnTo>
                    <a:pt x="2047" y="9888"/>
                  </a:lnTo>
                  <a:lnTo>
                    <a:pt x="1657" y="9523"/>
                  </a:lnTo>
                  <a:lnTo>
                    <a:pt x="1292" y="9133"/>
                  </a:lnTo>
                  <a:lnTo>
                    <a:pt x="975" y="8695"/>
                  </a:lnTo>
                  <a:lnTo>
                    <a:pt x="683" y="8257"/>
                  </a:lnTo>
                  <a:lnTo>
                    <a:pt x="464" y="7769"/>
                  </a:lnTo>
                  <a:lnTo>
                    <a:pt x="269" y="7234"/>
                  </a:lnTo>
                  <a:lnTo>
                    <a:pt x="123" y="6722"/>
                  </a:lnTo>
                  <a:lnTo>
                    <a:pt x="50" y="6162"/>
                  </a:lnTo>
                  <a:lnTo>
                    <a:pt x="1" y="5577"/>
                  </a:lnTo>
                  <a:lnTo>
                    <a:pt x="1" y="5577"/>
                  </a:lnTo>
                  <a:lnTo>
                    <a:pt x="50" y="5017"/>
                  </a:lnTo>
                  <a:lnTo>
                    <a:pt x="123" y="4457"/>
                  </a:lnTo>
                  <a:lnTo>
                    <a:pt x="269" y="3921"/>
                  </a:lnTo>
                  <a:lnTo>
                    <a:pt x="464" y="3410"/>
                  </a:lnTo>
                  <a:lnTo>
                    <a:pt x="683" y="2923"/>
                  </a:lnTo>
                  <a:lnTo>
                    <a:pt x="975" y="2460"/>
                  </a:lnTo>
                  <a:lnTo>
                    <a:pt x="1292" y="2046"/>
                  </a:lnTo>
                  <a:lnTo>
                    <a:pt x="1657" y="1632"/>
                  </a:lnTo>
                  <a:lnTo>
                    <a:pt x="2047" y="1267"/>
                  </a:lnTo>
                  <a:lnTo>
                    <a:pt x="2485" y="950"/>
                  </a:lnTo>
                  <a:lnTo>
                    <a:pt x="2948" y="682"/>
                  </a:lnTo>
                  <a:lnTo>
                    <a:pt x="3435" y="439"/>
                  </a:lnTo>
                  <a:lnTo>
                    <a:pt x="3946" y="244"/>
                  </a:lnTo>
                  <a:lnTo>
                    <a:pt x="4482" y="122"/>
                  </a:lnTo>
                  <a:lnTo>
                    <a:pt x="5018" y="25"/>
                  </a:lnTo>
                  <a:lnTo>
                    <a:pt x="5603" y="0"/>
                  </a:lnTo>
                  <a:lnTo>
                    <a:pt x="5603" y="0"/>
                  </a:lnTo>
                  <a:lnTo>
                    <a:pt x="6041" y="25"/>
                  </a:lnTo>
                  <a:lnTo>
                    <a:pt x="6479" y="73"/>
                  </a:lnTo>
                  <a:lnTo>
                    <a:pt x="6893" y="146"/>
                  </a:lnTo>
                  <a:lnTo>
                    <a:pt x="7307" y="268"/>
                  </a:lnTo>
                  <a:lnTo>
                    <a:pt x="7697" y="414"/>
                  </a:lnTo>
                  <a:lnTo>
                    <a:pt x="8087" y="585"/>
                  </a:lnTo>
                  <a:lnTo>
                    <a:pt x="8452" y="780"/>
                  </a:lnTo>
                  <a:lnTo>
                    <a:pt x="8793" y="999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84" name="Google Shape;434;p40">
              <a:extLst>
                <a:ext uri="{FF2B5EF4-FFF2-40B4-BE49-F238E27FC236}">
                  <a16:creationId xmlns:a16="http://schemas.microsoft.com/office/drawing/2014/main" id="{293063A8-CB95-3F44-8D73-63504164648A}"/>
                </a:ext>
              </a:extLst>
            </p:cNvPr>
            <p:cNvSpPr/>
            <p:nvPr/>
          </p:nvSpPr>
          <p:spPr>
            <a:xfrm>
              <a:off x="6107250" y="1824850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3362" y="1388"/>
                  </a:moveTo>
                  <a:lnTo>
                    <a:pt x="3362" y="1388"/>
                  </a:lnTo>
                  <a:lnTo>
                    <a:pt x="3386" y="1680"/>
                  </a:lnTo>
                  <a:lnTo>
                    <a:pt x="3386" y="1680"/>
                  </a:lnTo>
                  <a:lnTo>
                    <a:pt x="3386" y="1851"/>
                  </a:lnTo>
                  <a:lnTo>
                    <a:pt x="3362" y="2021"/>
                  </a:lnTo>
                  <a:lnTo>
                    <a:pt x="3313" y="2192"/>
                  </a:lnTo>
                  <a:lnTo>
                    <a:pt x="3264" y="2338"/>
                  </a:lnTo>
                  <a:lnTo>
                    <a:pt x="3191" y="2484"/>
                  </a:lnTo>
                  <a:lnTo>
                    <a:pt x="3118" y="2630"/>
                  </a:lnTo>
                  <a:lnTo>
                    <a:pt x="3021" y="2776"/>
                  </a:lnTo>
                  <a:lnTo>
                    <a:pt x="2899" y="2898"/>
                  </a:lnTo>
                  <a:lnTo>
                    <a:pt x="2777" y="2996"/>
                  </a:lnTo>
                  <a:lnTo>
                    <a:pt x="2655" y="3093"/>
                  </a:lnTo>
                  <a:lnTo>
                    <a:pt x="2509" y="3191"/>
                  </a:lnTo>
                  <a:lnTo>
                    <a:pt x="2363" y="3239"/>
                  </a:lnTo>
                  <a:lnTo>
                    <a:pt x="2217" y="3312"/>
                  </a:lnTo>
                  <a:lnTo>
                    <a:pt x="2046" y="3337"/>
                  </a:lnTo>
                  <a:lnTo>
                    <a:pt x="1876" y="3385"/>
                  </a:lnTo>
                  <a:lnTo>
                    <a:pt x="1706" y="3385"/>
                  </a:lnTo>
                  <a:lnTo>
                    <a:pt x="1706" y="3385"/>
                  </a:lnTo>
                  <a:lnTo>
                    <a:pt x="1535" y="3385"/>
                  </a:lnTo>
                  <a:lnTo>
                    <a:pt x="1365" y="3337"/>
                  </a:lnTo>
                  <a:lnTo>
                    <a:pt x="1194" y="3312"/>
                  </a:lnTo>
                  <a:lnTo>
                    <a:pt x="1048" y="3239"/>
                  </a:lnTo>
                  <a:lnTo>
                    <a:pt x="902" y="3191"/>
                  </a:lnTo>
                  <a:lnTo>
                    <a:pt x="756" y="3093"/>
                  </a:lnTo>
                  <a:lnTo>
                    <a:pt x="634" y="2996"/>
                  </a:lnTo>
                  <a:lnTo>
                    <a:pt x="512" y="2898"/>
                  </a:lnTo>
                  <a:lnTo>
                    <a:pt x="390" y="2776"/>
                  </a:lnTo>
                  <a:lnTo>
                    <a:pt x="293" y="2630"/>
                  </a:lnTo>
                  <a:lnTo>
                    <a:pt x="220" y="2484"/>
                  </a:lnTo>
                  <a:lnTo>
                    <a:pt x="147" y="2338"/>
                  </a:lnTo>
                  <a:lnTo>
                    <a:pt x="74" y="2192"/>
                  </a:lnTo>
                  <a:lnTo>
                    <a:pt x="49" y="2021"/>
                  </a:lnTo>
                  <a:lnTo>
                    <a:pt x="25" y="1851"/>
                  </a:lnTo>
                  <a:lnTo>
                    <a:pt x="1" y="1680"/>
                  </a:lnTo>
                  <a:lnTo>
                    <a:pt x="1" y="1680"/>
                  </a:lnTo>
                  <a:lnTo>
                    <a:pt x="25" y="1510"/>
                  </a:lnTo>
                  <a:lnTo>
                    <a:pt x="49" y="1340"/>
                  </a:lnTo>
                  <a:lnTo>
                    <a:pt x="74" y="1193"/>
                  </a:lnTo>
                  <a:lnTo>
                    <a:pt x="147" y="1023"/>
                  </a:lnTo>
                  <a:lnTo>
                    <a:pt x="220" y="877"/>
                  </a:lnTo>
                  <a:lnTo>
                    <a:pt x="293" y="731"/>
                  </a:lnTo>
                  <a:lnTo>
                    <a:pt x="390" y="609"/>
                  </a:lnTo>
                  <a:lnTo>
                    <a:pt x="512" y="487"/>
                  </a:lnTo>
                  <a:lnTo>
                    <a:pt x="634" y="390"/>
                  </a:lnTo>
                  <a:lnTo>
                    <a:pt x="756" y="292"/>
                  </a:lnTo>
                  <a:lnTo>
                    <a:pt x="902" y="195"/>
                  </a:lnTo>
                  <a:lnTo>
                    <a:pt x="1048" y="122"/>
                  </a:lnTo>
                  <a:lnTo>
                    <a:pt x="1194" y="73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998" y="24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85" name="Google Shape;435;p40">
              <a:extLst>
                <a:ext uri="{FF2B5EF4-FFF2-40B4-BE49-F238E27FC236}">
                  <a16:creationId xmlns:a16="http://schemas.microsoft.com/office/drawing/2014/main" id="{34E063F0-B3CB-BDF4-299D-ABA3D2B3412B}"/>
                </a:ext>
              </a:extLst>
            </p:cNvPr>
            <p:cNvSpPr/>
            <p:nvPr/>
          </p:nvSpPr>
          <p:spPr>
            <a:xfrm>
              <a:off x="6058550" y="1776125"/>
              <a:ext cx="182075" cy="182075"/>
            </a:xfrm>
            <a:custGeom>
              <a:avLst/>
              <a:gdLst/>
              <a:ahLst/>
              <a:cxnLst/>
              <a:rect l="l" t="t" r="r" b="b"/>
              <a:pathLst>
                <a:path w="7283" h="7283" fill="none" extrusionOk="0">
                  <a:moveTo>
                    <a:pt x="5431" y="463"/>
                  </a:moveTo>
                  <a:lnTo>
                    <a:pt x="5431" y="463"/>
                  </a:lnTo>
                  <a:lnTo>
                    <a:pt x="5042" y="269"/>
                  </a:lnTo>
                  <a:lnTo>
                    <a:pt x="4823" y="195"/>
                  </a:lnTo>
                  <a:lnTo>
                    <a:pt x="4603" y="122"/>
                  </a:lnTo>
                  <a:lnTo>
                    <a:pt x="4360" y="74"/>
                  </a:lnTo>
                  <a:lnTo>
                    <a:pt x="4141" y="25"/>
                  </a:lnTo>
                  <a:lnTo>
                    <a:pt x="3897" y="1"/>
                  </a:lnTo>
                  <a:lnTo>
                    <a:pt x="3654" y="1"/>
                  </a:lnTo>
                  <a:lnTo>
                    <a:pt x="3654" y="1"/>
                  </a:lnTo>
                  <a:lnTo>
                    <a:pt x="3288" y="25"/>
                  </a:lnTo>
                  <a:lnTo>
                    <a:pt x="2923" y="74"/>
                  </a:lnTo>
                  <a:lnTo>
                    <a:pt x="2558" y="147"/>
                  </a:lnTo>
                  <a:lnTo>
                    <a:pt x="2241" y="293"/>
                  </a:lnTo>
                  <a:lnTo>
                    <a:pt x="1924" y="439"/>
                  </a:lnTo>
                  <a:lnTo>
                    <a:pt x="1608" y="609"/>
                  </a:lnTo>
                  <a:lnTo>
                    <a:pt x="1340" y="829"/>
                  </a:lnTo>
                  <a:lnTo>
                    <a:pt x="1072" y="1072"/>
                  </a:lnTo>
                  <a:lnTo>
                    <a:pt x="828" y="1316"/>
                  </a:lnTo>
                  <a:lnTo>
                    <a:pt x="633" y="1608"/>
                  </a:lnTo>
                  <a:lnTo>
                    <a:pt x="439" y="1900"/>
                  </a:lnTo>
                  <a:lnTo>
                    <a:pt x="293" y="2217"/>
                  </a:lnTo>
                  <a:lnTo>
                    <a:pt x="171" y="2558"/>
                  </a:lnTo>
                  <a:lnTo>
                    <a:pt x="73" y="2899"/>
                  </a:lnTo>
                  <a:lnTo>
                    <a:pt x="25" y="3264"/>
                  </a:lnTo>
                  <a:lnTo>
                    <a:pt x="0" y="3629"/>
                  </a:lnTo>
                  <a:lnTo>
                    <a:pt x="0" y="3629"/>
                  </a:lnTo>
                  <a:lnTo>
                    <a:pt x="25" y="4019"/>
                  </a:lnTo>
                  <a:lnTo>
                    <a:pt x="73" y="4360"/>
                  </a:lnTo>
                  <a:lnTo>
                    <a:pt x="171" y="4725"/>
                  </a:lnTo>
                  <a:lnTo>
                    <a:pt x="293" y="5066"/>
                  </a:lnTo>
                  <a:lnTo>
                    <a:pt x="439" y="5383"/>
                  </a:lnTo>
                  <a:lnTo>
                    <a:pt x="633" y="5675"/>
                  </a:lnTo>
                  <a:lnTo>
                    <a:pt x="828" y="5943"/>
                  </a:lnTo>
                  <a:lnTo>
                    <a:pt x="1072" y="6211"/>
                  </a:lnTo>
                  <a:lnTo>
                    <a:pt x="1340" y="6455"/>
                  </a:lnTo>
                  <a:lnTo>
                    <a:pt x="1608" y="6650"/>
                  </a:lnTo>
                  <a:lnTo>
                    <a:pt x="1924" y="6844"/>
                  </a:lnTo>
                  <a:lnTo>
                    <a:pt x="2241" y="6990"/>
                  </a:lnTo>
                  <a:lnTo>
                    <a:pt x="2558" y="7112"/>
                  </a:lnTo>
                  <a:lnTo>
                    <a:pt x="2923" y="7210"/>
                  </a:lnTo>
                  <a:lnTo>
                    <a:pt x="3288" y="7258"/>
                  </a:lnTo>
                  <a:lnTo>
                    <a:pt x="3654" y="7283"/>
                  </a:lnTo>
                  <a:lnTo>
                    <a:pt x="3654" y="7283"/>
                  </a:lnTo>
                  <a:lnTo>
                    <a:pt x="4019" y="7258"/>
                  </a:lnTo>
                  <a:lnTo>
                    <a:pt x="4384" y="7210"/>
                  </a:lnTo>
                  <a:lnTo>
                    <a:pt x="4725" y="7112"/>
                  </a:lnTo>
                  <a:lnTo>
                    <a:pt x="5066" y="6990"/>
                  </a:lnTo>
                  <a:lnTo>
                    <a:pt x="5383" y="6844"/>
                  </a:lnTo>
                  <a:lnTo>
                    <a:pt x="5675" y="6650"/>
                  </a:lnTo>
                  <a:lnTo>
                    <a:pt x="5967" y="6455"/>
                  </a:lnTo>
                  <a:lnTo>
                    <a:pt x="6235" y="6211"/>
                  </a:lnTo>
                  <a:lnTo>
                    <a:pt x="6454" y="5943"/>
                  </a:lnTo>
                  <a:lnTo>
                    <a:pt x="6674" y="5675"/>
                  </a:lnTo>
                  <a:lnTo>
                    <a:pt x="6844" y="5383"/>
                  </a:lnTo>
                  <a:lnTo>
                    <a:pt x="7014" y="5066"/>
                  </a:lnTo>
                  <a:lnTo>
                    <a:pt x="7136" y="4725"/>
                  </a:lnTo>
                  <a:lnTo>
                    <a:pt x="7209" y="4360"/>
                  </a:lnTo>
                  <a:lnTo>
                    <a:pt x="7282" y="4019"/>
                  </a:lnTo>
                  <a:lnTo>
                    <a:pt x="7282" y="3629"/>
                  </a:lnTo>
                  <a:lnTo>
                    <a:pt x="7282" y="3629"/>
                  </a:lnTo>
                  <a:lnTo>
                    <a:pt x="7282" y="3386"/>
                  </a:lnTo>
                  <a:lnTo>
                    <a:pt x="7258" y="3167"/>
                  </a:lnTo>
                  <a:lnTo>
                    <a:pt x="7234" y="2923"/>
                  </a:lnTo>
                  <a:lnTo>
                    <a:pt x="7161" y="2704"/>
                  </a:lnTo>
                  <a:lnTo>
                    <a:pt x="7112" y="2485"/>
                  </a:lnTo>
                  <a:lnTo>
                    <a:pt x="7014" y="2266"/>
                  </a:lnTo>
                  <a:lnTo>
                    <a:pt x="6820" y="1852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86" name="Google Shape;436;p40">
              <a:extLst>
                <a:ext uri="{FF2B5EF4-FFF2-40B4-BE49-F238E27FC236}">
                  <a16:creationId xmlns:a16="http://schemas.microsoft.com/office/drawing/2014/main" id="{5E400199-8111-ECA1-6DF1-0974C537946D}"/>
                </a:ext>
              </a:extLst>
            </p:cNvPr>
            <p:cNvSpPr/>
            <p:nvPr/>
          </p:nvSpPr>
          <p:spPr>
            <a:xfrm>
              <a:off x="5971475" y="2001400"/>
              <a:ext cx="74925" cy="70675"/>
            </a:xfrm>
            <a:custGeom>
              <a:avLst/>
              <a:gdLst/>
              <a:ahLst/>
              <a:cxnLst/>
              <a:rect l="l" t="t" r="r" b="b"/>
              <a:pathLst>
                <a:path w="2997" h="2827" fill="none" extrusionOk="0">
                  <a:moveTo>
                    <a:pt x="1462" y="1"/>
                  </a:moveTo>
                  <a:lnTo>
                    <a:pt x="293" y="1170"/>
                  </a:lnTo>
                  <a:lnTo>
                    <a:pt x="293" y="1170"/>
                  </a:lnTo>
                  <a:lnTo>
                    <a:pt x="171" y="1316"/>
                  </a:lnTo>
                  <a:lnTo>
                    <a:pt x="74" y="1487"/>
                  </a:lnTo>
                  <a:lnTo>
                    <a:pt x="25" y="1657"/>
                  </a:lnTo>
                  <a:lnTo>
                    <a:pt x="1" y="1852"/>
                  </a:lnTo>
                  <a:lnTo>
                    <a:pt x="25" y="2047"/>
                  </a:lnTo>
                  <a:lnTo>
                    <a:pt x="74" y="2217"/>
                  </a:lnTo>
                  <a:lnTo>
                    <a:pt x="171" y="2388"/>
                  </a:lnTo>
                  <a:lnTo>
                    <a:pt x="293" y="2534"/>
                  </a:lnTo>
                  <a:lnTo>
                    <a:pt x="293" y="2534"/>
                  </a:lnTo>
                  <a:lnTo>
                    <a:pt x="439" y="2656"/>
                  </a:lnTo>
                  <a:lnTo>
                    <a:pt x="609" y="2753"/>
                  </a:lnTo>
                  <a:lnTo>
                    <a:pt x="804" y="2802"/>
                  </a:lnTo>
                  <a:lnTo>
                    <a:pt x="975" y="2826"/>
                  </a:lnTo>
                  <a:lnTo>
                    <a:pt x="975" y="2826"/>
                  </a:lnTo>
                  <a:lnTo>
                    <a:pt x="1170" y="2802"/>
                  </a:lnTo>
                  <a:lnTo>
                    <a:pt x="1340" y="2753"/>
                  </a:lnTo>
                  <a:lnTo>
                    <a:pt x="1511" y="2656"/>
                  </a:lnTo>
                  <a:lnTo>
                    <a:pt x="1681" y="2534"/>
                  </a:lnTo>
                  <a:lnTo>
                    <a:pt x="2850" y="1365"/>
                  </a:lnTo>
                  <a:lnTo>
                    <a:pt x="2850" y="1365"/>
                  </a:lnTo>
                  <a:lnTo>
                    <a:pt x="2996" y="1194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87" name="Google Shape;437;p40">
              <a:extLst>
                <a:ext uri="{FF2B5EF4-FFF2-40B4-BE49-F238E27FC236}">
                  <a16:creationId xmlns:a16="http://schemas.microsoft.com/office/drawing/2014/main" id="{4D522061-3252-89FE-759C-64BEC3FBF37E}"/>
                </a:ext>
              </a:extLst>
            </p:cNvPr>
            <p:cNvSpPr/>
            <p:nvPr/>
          </p:nvSpPr>
          <p:spPr>
            <a:xfrm>
              <a:off x="6253375" y="2001400"/>
              <a:ext cx="74325" cy="70675"/>
            </a:xfrm>
            <a:custGeom>
              <a:avLst/>
              <a:gdLst/>
              <a:ahLst/>
              <a:cxnLst/>
              <a:rect l="l" t="t" r="r" b="b"/>
              <a:pathLst>
                <a:path w="2973" h="2827" fill="none" extrusionOk="0">
                  <a:moveTo>
                    <a:pt x="1" y="1194"/>
                  </a:moveTo>
                  <a:lnTo>
                    <a:pt x="1" y="1194"/>
                  </a:lnTo>
                  <a:lnTo>
                    <a:pt x="123" y="1365"/>
                  </a:lnTo>
                  <a:lnTo>
                    <a:pt x="1316" y="2534"/>
                  </a:lnTo>
                  <a:lnTo>
                    <a:pt x="1316" y="2534"/>
                  </a:lnTo>
                  <a:lnTo>
                    <a:pt x="1462" y="2656"/>
                  </a:lnTo>
                  <a:lnTo>
                    <a:pt x="1633" y="2753"/>
                  </a:lnTo>
                  <a:lnTo>
                    <a:pt x="1827" y="2802"/>
                  </a:lnTo>
                  <a:lnTo>
                    <a:pt x="1998" y="2826"/>
                  </a:lnTo>
                  <a:lnTo>
                    <a:pt x="1998" y="2826"/>
                  </a:lnTo>
                  <a:lnTo>
                    <a:pt x="2193" y="2802"/>
                  </a:lnTo>
                  <a:lnTo>
                    <a:pt x="2363" y="2753"/>
                  </a:lnTo>
                  <a:lnTo>
                    <a:pt x="2534" y="2656"/>
                  </a:lnTo>
                  <a:lnTo>
                    <a:pt x="2704" y="2534"/>
                  </a:lnTo>
                  <a:lnTo>
                    <a:pt x="2704" y="2534"/>
                  </a:lnTo>
                  <a:lnTo>
                    <a:pt x="2826" y="2388"/>
                  </a:lnTo>
                  <a:lnTo>
                    <a:pt x="2923" y="2217"/>
                  </a:lnTo>
                  <a:lnTo>
                    <a:pt x="2972" y="2047"/>
                  </a:lnTo>
                  <a:lnTo>
                    <a:pt x="2972" y="1852"/>
                  </a:lnTo>
                  <a:lnTo>
                    <a:pt x="2972" y="1657"/>
                  </a:lnTo>
                  <a:lnTo>
                    <a:pt x="2923" y="1487"/>
                  </a:lnTo>
                  <a:lnTo>
                    <a:pt x="2826" y="1316"/>
                  </a:lnTo>
                  <a:lnTo>
                    <a:pt x="2704" y="1170"/>
                  </a:lnTo>
                  <a:lnTo>
                    <a:pt x="1535" y="1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88" name="Google Shape;438;p40">
              <a:extLst>
                <a:ext uri="{FF2B5EF4-FFF2-40B4-BE49-F238E27FC236}">
                  <a16:creationId xmlns:a16="http://schemas.microsoft.com/office/drawing/2014/main" id="{4F41509D-4D38-5295-3239-290AF1FAC7F3}"/>
                </a:ext>
              </a:extLst>
            </p:cNvPr>
            <p:cNvSpPr/>
            <p:nvPr/>
          </p:nvSpPr>
          <p:spPr>
            <a:xfrm>
              <a:off x="6137700" y="1623900"/>
              <a:ext cx="250875" cy="255150"/>
            </a:xfrm>
            <a:custGeom>
              <a:avLst/>
              <a:gdLst/>
              <a:ahLst/>
              <a:cxnLst/>
              <a:rect l="l" t="t" r="r" b="b"/>
              <a:pathLst>
                <a:path w="10035" h="10206" fill="none" extrusionOk="0">
                  <a:moveTo>
                    <a:pt x="9718" y="2412"/>
                  </a:moveTo>
                  <a:lnTo>
                    <a:pt x="8671" y="2217"/>
                  </a:lnTo>
                  <a:lnTo>
                    <a:pt x="9694" y="1194"/>
                  </a:lnTo>
                  <a:lnTo>
                    <a:pt x="9694" y="1194"/>
                  </a:lnTo>
                  <a:lnTo>
                    <a:pt x="9767" y="1121"/>
                  </a:lnTo>
                  <a:lnTo>
                    <a:pt x="9815" y="1024"/>
                  </a:lnTo>
                  <a:lnTo>
                    <a:pt x="9840" y="951"/>
                  </a:lnTo>
                  <a:lnTo>
                    <a:pt x="9840" y="853"/>
                  </a:lnTo>
                  <a:lnTo>
                    <a:pt x="9840" y="756"/>
                  </a:lnTo>
                  <a:lnTo>
                    <a:pt x="9815" y="658"/>
                  </a:lnTo>
                  <a:lnTo>
                    <a:pt x="9767" y="585"/>
                  </a:lnTo>
                  <a:lnTo>
                    <a:pt x="9694" y="512"/>
                  </a:lnTo>
                  <a:lnTo>
                    <a:pt x="9694" y="512"/>
                  </a:lnTo>
                  <a:lnTo>
                    <a:pt x="9621" y="439"/>
                  </a:lnTo>
                  <a:lnTo>
                    <a:pt x="9548" y="391"/>
                  </a:lnTo>
                  <a:lnTo>
                    <a:pt x="9450" y="366"/>
                  </a:lnTo>
                  <a:lnTo>
                    <a:pt x="9353" y="366"/>
                  </a:lnTo>
                  <a:lnTo>
                    <a:pt x="9255" y="366"/>
                  </a:lnTo>
                  <a:lnTo>
                    <a:pt x="9182" y="391"/>
                  </a:lnTo>
                  <a:lnTo>
                    <a:pt x="9085" y="439"/>
                  </a:lnTo>
                  <a:lnTo>
                    <a:pt x="9012" y="512"/>
                  </a:lnTo>
                  <a:lnTo>
                    <a:pt x="7867" y="1657"/>
                  </a:lnTo>
                  <a:lnTo>
                    <a:pt x="7867" y="1657"/>
                  </a:lnTo>
                  <a:lnTo>
                    <a:pt x="7818" y="1487"/>
                  </a:lnTo>
                  <a:lnTo>
                    <a:pt x="7599" y="317"/>
                  </a:lnTo>
                  <a:lnTo>
                    <a:pt x="7599" y="317"/>
                  </a:lnTo>
                  <a:lnTo>
                    <a:pt x="7575" y="196"/>
                  </a:lnTo>
                  <a:lnTo>
                    <a:pt x="7526" y="98"/>
                  </a:lnTo>
                  <a:lnTo>
                    <a:pt x="7477" y="50"/>
                  </a:lnTo>
                  <a:lnTo>
                    <a:pt x="7404" y="1"/>
                  </a:lnTo>
                  <a:lnTo>
                    <a:pt x="7331" y="1"/>
                  </a:lnTo>
                  <a:lnTo>
                    <a:pt x="7234" y="25"/>
                  </a:lnTo>
                  <a:lnTo>
                    <a:pt x="7161" y="74"/>
                  </a:lnTo>
                  <a:lnTo>
                    <a:pt x="7063" y="147"/>
                  </a:lnTo>
                  <a:lnTo>
                    <a:pt x="5432" y="1754"/>
                  </a:lnTo>
                  <a:lnTo>
                    <a:pt x="5432" y="1754"/>
                  </a:lnTo>
                  <a:lnTo>
                    <a:pt x="5358" y="1852"/>
                  </a:lnTo>
                  <a:lnTo>
                    <a:pt x="5285" y="1974"/>
                  </a:lnTo>
                  <a:lnTo>
                    <a:pt x="5212" y="2120"/>
                  </a:lnTo>
                  <a:lnTo>
                    <a:pt x="5164" y="2242"/>
                  </a:lnTo>
                  <a:lnTo>
                    <a:pt x="5139" y="2388"/>
                  </a:lnTo>
                  <a:lnTo>
                    <a:pt x="5115" y="2534"/>
                  </a:lnTo>
                  <a:lnTo>
                    <a:pt x="5115" y="2680"/>
                  </a:lnTo>
                  <a:lnTo>
                    <a:pt x="5115" y="2802"/>
                  </a:lnTo>
                  <a:lnTo>
                    <a:pt x="5334" y="3971"/>
                  </a:lnTo>
                  <a:lnTo>
                    <a:pt x="5334" y="3971"/>
                  </a:lnTo>
                  <a:lnTo>
                    <a:pt x="5383" y="4141"/>
                  </a:lnTo>
                  <a:lnTo>
                    <a:pt x="147" y="9378"/>
                  </a:lnTo>
                  <a:lnTo>
                    <a:pt x="147" y="9378"/>
                  </a:lnTo>
                  <a:lnTo>
                    <a:pt x="73" y="9451"/>
                  </a:lnTo>
                  <a:lnTo>
                    <a:pt x="25" y="9548"/>
                  </a:lnTo>
                  <a:lnTo>
                    <a:pt x="0" y="9645"/>
                  </a:lnTo>
                  <a:lnTo>
                    <a:pt x="0" y="9718"/>
                  </a:lnTo>
                  <a:lnTo>
                    <a:pt x="0" y="9816"/>
                  </a:lnTo>
                  <a:lnTo>
                    <a:pt x="25" y="9913"/>
                  </a:lnTo>
                  <a:lnTo>
                    <a:pt x="73" y="9986"/>
                  </a:lnTo>
                  <a:lnTo>
                    <a:pt x="147" y="10059"/>
                  </a:lnTo>
                  <a:lnTo>
                    <a:pt x="147" y="10059"/>
                  </a:lnTo>
                  <a:lnTo>
                    <a:pt x="220" y="10133"/>
                  </a:lnTo>
                  <a:lnTo>
                    <a:pt x="293" y="10181"/>
                  </a:lnTo>
                  <a:lnTo>
                    <a:pt x="390" y="10206"/>
                  </a:lnTo>
                  <a:lnTo>
                    <a:pt x="488" y="10206"/>
                  </a:lnTo>
                  <a:lnTo>
                    <a:pt x="488" y="10206"/>
                  </a:lnTo>
                  <a:lnTo>
                    <a:pt x="585" y="10206"/>
                  </a:lnTo>
                  <a:lnTo>
                    <a:pt x="658" y="10181"/>
                  </a:lnTo>
                  <a:lnTo>
                    <a:pt x="755" y="10133"/>
                  </a:lnTo>
                  <a:lnTo>
                    <a:pt x="828" y="10059"/>
                  </a:lnTo>
                  <a:lnTo>
                    <a:pt x="6187" y="4726"/>
                  </a:lnTo>
                  <a:lnTo>
                    <a:pt x="7234" y="4896"/>
                  </a:lnTo>
                  <a:lnTo>
                    <a:pt x="7234" y="4896"/>
                  </a:lnTo>
                  <a:lnTo>
                    <a:pt x="7356" y="4921"/>
                  </a:lnTo>
                  <a:lnTo>
                    <a:pt x="7502" y="4921"/>
                  </a:lnTo>
                  <a:lnTo>
                    <a:pt x="7624" y="4896"/>
                  </a:lnTo>
                  <a:lnTo>
                    <a:pt x="7770" y="4848"/>
                  </a:lnTo>
                  <a:lnTo>
                    <a:pt x="7916" y="4799"/>
                  </a:lnTo>
                  <a:lnTo>
                    <a:pt x="8038" y="4750"/>
                  </a:lnTo>
                  <a:lnTo>
                    <a:pt x="8159" y="4677"/>
                  </a:lnTo>
                  <a:lnTo>
                    <a:pt x="8257" y="4580"/>
                  </a:lnTo>
                  <a:lnTo>
                    <a:pt x="9889" y="2948"/>
                  </a:lnTo>
                  <a:lnTo>
                    <a:pt x="9889" y="2948"/>
                  </a:lnTo>
                  <a:lnTo>
                    <a:pt x="9962" y="2875"/>
                  </a:lnTo>
                  <a:lnTo>
                    <a:pt x="10010" y="2777"/>
                  </a:lnTo>
                  <a:lnTo>
                    <a:pt x="10035" y="2704"/>
                  </a:lnTo>
                  <a:lnTo>
                    <a:pt x="10010" y="2607"/>
                  </a:lnTo>
                  <a:lnTo>
                    <a:pt x="9986" y="2558"/>
                  </a:lnTo>
                  <a:lnTo>
                    <a:pt x="9913" y="2485"/>
                  </a:lnTo>
                  <a:lnTo>
                    <a:pt x="9815" y="2436"/>
                  </a:lnTo>
                  <a:lnTo>
                    <a:pt x="9718" y="2412"/>
                  </a:lnTo>
                  <a:lnTo>
                    <a:pt x="9718" y="2412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</p:grpSp>
      <p:grpSp>
        <p:nvGrpSpPr>
          <p:cNvPr id="89" name="Google Shape;497;p40">
            <a:extLst>
              <a:ext uri="{FF2B5EF4-FFF2-40B4-BE49-F238E27FC236}">
                <a16:creationId xmlns:a16="http://schemas.microsoft.com/office/drawing/2014/main" id="{FB694F01-7621-20B6-2005-EA2284C1A669}"/>
              </a:ext>
            </a:extLst>
          </p:cNvPr>
          <p:cNvGrpSpPr/>
          <p:nvPr/>
        </p:nvGrpSpPr>
        <p:grpSpPr>
          <a:xfrm>
            <a:off x="7264400" y="1884179"/>
            <a:ext cx="768200" cy="664167"/>
            <a:chOff x="5247525" y="3007275"/>
            <a:chExt cx="517575" cy="384825"/>
          </a:xfrm>
        </p:grpSpPr>
        <p:sp>
          <p:nvSpPr>
            <p:cNvPr id="90" name="Google Shape;498;p40">
              <a:extLst>
                <a:ext uri="{FF2B5EF4-FFF2-40B4-BE49-F238E27FC236}">
                  <a16:creationId xmlns:a16="http://schemas.microsoft.com/office/drawing/2014/main" id="{C1E8D02C-E424-76A9-6E07-66A94F9AB49C}"/>
                </a:ext>
              </a:extLst>
            </p:cNvPr>
            <p:cNvSpPr/>
            <p:nvPr/>
          </p:nvSpPr>
          <p:spPr>
            <a:xfrm>
              <a:off x="5247525" y="3007275"/>
              <a:ext cx="348900" cy="348900"/>
            </a:xfrm>
            <a:custGeom>
              <a:avLst/>
              <a:gdLst/>
              <a:ahLst/>
              <a:cxnLst/>
              <a:rect l="l" t="t" r="r" b="b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91" name="Google Shape;499;p40">
              <a:extLst>
                <a:ext uri="{FF2B5EF4-FFF2-40B4-BE49-F238E27FC236}">
                  <a16:creationId xmlns:a16="http://schemas.microsoft.com/office/drawing/2014/main" id="{7B0AA53F-F7B1-FDB4-1D99-BF5D7ACF976D}"/>
                </a:ext>
              </a:extLst>
            </p:cNvPr>
            <p:cNvSpPr/>
            <p:nvPr/>
          </p:nvSpPr>
          <p:spPr>
            <a:xfrm>
              <a:off x="5566575" y="3193575"/>
              <a:ext cx="198525" cy="198525"/>
            </a:xfrm>
            <a:custGeom>
              <a:avLst/>
              <a:gdLst/>
              <a:ahLst/>
              <a:cxnLst/>
              <a:rect l="l" t="t" r="r" b="b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</p:grpSp>
      <p:sp>
        <p:nvSpPr>
          <p:cNvPr id="92" name="Google Shape;568;p40">
            <a:extLst>
              <a:ext uri="{FF2B5EF4-FFF2-40B4-BE49-F238E27FC236}">
                <a16:creationId xmlns:a16="http://schemas.microsoft.com/office/drawing/2014/main" id="{13CC843F-CA3A-199B-50A1-D354D0540A6F}"/>
              </a:ext>
            </a:extLst>
          </p:cNvPr>
          <p:cNvSpPr/>
          <p:nvPr/>
        </p:nvSpPr>
        <p:spPr>
          <a:xfrm>
            <a:off x="7988856" y="3728868"/>
            <a:ext cx="629721" cy="625186"/>
          </a:xfrm>
          <a:custGeom>
            <a:avLst/>
            <a:gdLst/>
            <a:ahLst/>
            <a:cxnLst/>
            <a:rect l="l" t="t" r="r" b="b"/>
            <a:pathLst>
              <a:path w="16221" h="16222" fill="none" extrusionOk="0">
                <a:moveTo>
                  <a:pt x="0" y="8111"/>
                </a:moveTo>
                <a:lnTo>
                  <a:pt x="0" y="8111"/>
                </a:lnTo>
                <a:lnTo>
                  <a:pt x="0" y="7697"/>
                </a:lnTo>
                <a:lnTo>
                  <a:pt x="49" y="7283"/>
                </a:lnTo>
                <a:lnTo>
                  <a:pt x="98" y="6869"/>
                </a:lnTo>
                <a:lnTo>
                  <a:pt x="171" y="6479"/>
                </a:lnTo>
                <a:lnTo>
                  <a:pt x="244" y="6090"/>
                </a:lnTo>
                <a:lnTo>
                  <a:pt x="366" y="5700"/>
                </a:lnTo>
                <a:lnTo>
                  <a:pt x="487" y="5335"/>
                </a:lnTo>
                <a:lnTo>
                  <a:pt x="634" y="4945"/>
                </a:lnTo>
                <a:lnTo>
                  <a:pt x="804" y="4604"/>
                </a:lnTo>
                <a:lnTo>
                  <a:pt x="975" y="4239"/>
                </a:lnTo>
                <a:lnTo>
                  <a:pt x="1169" y="3898"/>
                </a:lnTo>
                <a:lnTo>
                  <a:pt x="1389" y="3581"/>
                </a:lnTo>
                <a:lnTo>
                  <a:pt x="1608" y="3264"/>
                </a:lnTo>
                <a:lnTo>
                  <a:pt x="1851" y="2948"/>
                </a:lnTo>
                <a:lnTo>
                  <a:pt x="2119" y="2656"/>
                </a:lnTo>
                <a:lnTo>
                  <a:pt x="2387" y="2388"/>
                </a:lnTo>
                <a:lnTo>
                  <a:pt x="2655" y="2120"/>
                </a:lnTo>
                <a:lnTo>
                  <a:pt x="2947" y="1852"/>
                </a:lnTo>
                <a:lnTo>
                  <a:pt x="3264" y="1608"/>
                </a:lnTo>
                <a:lnTo>
                  <a:pt x="3581" y="1389"/>
                </a:lnTo>
                <a:lnTo>
                  <a:pt x="3897" y="1170"/>
                </a:lnTo>
                <a:lnTo>
                  <a:pt x="4238" y="975"/>
                </a:lnTo>
                <a:lnTo>
                  <a:pt x="4603" y="805"/>
                </a:lnTo>
                <a:lnTo>
                  <a:pt x="4944" y="634"/>
                </a:lnTo>
                <a:lnTo>
                  <a:pt x="5334" y="488"/>
                </a:lnTo>
                <a:lnTo>
                  <a:pt x="5699" y="366"/>
                </a:lnTo>
                <a:lnTo>
                  <a:pt x="6089" y="244"/>
                </a:lnTo>
                <a:lnTo>
                  <a:pt x="6479" y="171"/>
                </a:lnTo>
                <a:lnTo>
                  <a:pt x="6868" y="98"/>
                </a:lnTo>
                <a:lnTo>
                  <a:pt x="7282" y="50"/>
                </a:lnTo>
                <a:lnTo>
                  <a:pt x="7696" y="1"/>
                </a:lnTo>
                <a:lnTo>
                  <a:pt x="8111" y="1"/>
                </a:lnTo>
                <a:lnTo>
                  <a:pt x="8111" y="1"/>
                </a:lnTo>
                <a:lnTo>
                  <a:pt x="8525" y="1"/>
                </a:lnTo>
                <a:lnTo>
                  <a:pt x="8939" y="50"/>
                </a:lnTo>
                <a:lnTo>
                  <a:pt x="9353" y="98"/>
                </a:lnTo>
                <a:lnTo>
                  <a:pt x="9742" y="171"/>
                </a:lnTo>
                <a:lnTo>
                  <a:pt x="10132" y="244"/>
                </a:lnTo>
                <a:lnTo>
                  <a:pt x="10522" y="366"/>
                </a:lnTo>
                <a:lnTo>
                  <a:pt x="10911" y="488"/>
                </a:lnTo>
                <a:lnTo>
                  <a:pt x="11277" y="634"/>
                </a:lnTo>
                <a:lnTo>
                  <a:pt x="11618" y="805"/>
                </a:lnTo>
                <a:lnTo>
                  <a:pt x="11983" y="975"/>
                </a:lnTo>
                <a:lnTo>
                  <a:pt x="12324" y="1170"/>
                </a:lnTo>
                <a:lnTo>
                  <a:pt x="12641" y="1389"/>
                </a:lnTo>
                <a:lnTo>
                  <a:pt x="12957" y="1608"/>
                </a:lnTo>
                <a:lnTo>
                  <a:pt x="13274" y="1852"/>
                </a:lnTo>
                <a:lnTo>
                  <a:pt x="13566" y="2120"/>
                </a:lnTo>
                <a:lnTo>
                  <a:pt x="13834" y="2388"/>
                </a:lnTo>
                <a:lnTo>
                  <a:pt x="14126" y="2656"/>
                </a:lnTo>
                <a:lnTo>
                  <a:pt x="14370" y="2948"/>
                </a:lnTo>
                <a:lnTo>
                  <a:pt x="14613" y="3264"/>
                </a:lnTo>
                <a:lnTo>
                  <a:pt x="14832" y="3581"/>
                </a:lnTo>
                <a:lnTo>
                  <a:pt x="15052" y="3898"/>
                </a:lnTo>
                <a:lnTo>
                  <a:pt x="15247" y="4239"/>
                </a:lnTo>
                <a:lnTo>
                  <a:pt x="15417" y="4604"/>
                </a:lnTo>
                <a:lnTo>
                  <a:pt x="15587" y="4945"/>
                </a:lnTo>
                <a:lnTo>
                  <a:pt x="15734" y="5335"/>
                </a:lnTo>
                <a:lnTo>
                  <a:pt x="15855" y="5700"/>
                </a:lnTo>
                <a:lnTo>
                  <a:pt x="15977" y="6090"/>
                </a:lnTo>
                <a:lnTo>
                  <a:pt x="16050" y="6479"/>
                </a:lnTo>
                <a:lnTo>
                  <a:pt x="16123" y="6869"/>
                </a:lnTo>
                <a:lnTo>
                  <a:pt x="16172" y="7283"/>
                </a:lnTo>
                <a:lnTo>
                  <a:pt x="16221" y="7697"/>
                </a:lnTo>
                <a:lnTo>
                  <a:pt x="16221" y="8111"/>
                </a:lnTo>
                <a:lnTo>
                  <a:pt x="16221" y="8111"/>
                </a:lnTo>
                <a:lnTo>
                  <a:pt x="16221" y="8525"/>
                </a:lnTo>
                <a:lnTo>
                  <a:pt x="16172" y="8939"/>
                </a:lnTo>
                <a:lnTo>
                  <a:pt x="16123" y="9353"/>
                </a:lnTo>
                <a:lnTo>
                  <a:pt x="16050" y="9743"/>
                </a:lnTo>
                <a:lnTo>
                  <a:pt x="15977" y="10133"/>
                </a:lnTo>
                <a:lnTo>
                  <a:pt x="15855" y="10522"/>
                </a:lnTo>
                <a:lnTo>
                  <a:pt x="15734" y="10888"/>
                </a:lnTo>
                <a:lnTo>
                  <a:pt x="15587" y="11277"/>
                </a:lnTo>
                <a:lnTo>
                  <a:pt x="15417" y="11618"/>
                </a:lnTo>
                <a:lnTo>
                  <a:pt x="15247" y="11984"/>
                </a:lnTo>
                <a:lnTo>
                  <a:pt x="15052" y="12324"/>
                </a:lnTo>
                <a:lnTo>
                  <a:pt x="14832" y="12641"/>
                </a:lnTo>
                <a:lnTo>
                  <a:pt x="14613" y="12958"/>
                </a:lnTo>
                <a:lnTo>
                  <a:pt x="14370" y="13274"/>
                </a:lnTo>
                <a:lnTo>
                  <a:pt x="14126" y="13567"/>
                </a:lnTo>
                <a:lnTo>
                  <a:pt x="13834" y="13835"/>
                </a:lnTo>
                <a:lnTo>
                  <a:pt x="13566" y="14102"/>
                </a:lnTo>
                <a:lnTo>
                  <a:pt x="13274" y="14370"/>
                </a:lnTo>
                <a:lnTo>
                  <a:pt x="12957" y="14614"/>
                </a:lnTo>
                <a:lnTo>
                  <a:pt x="12641" y="14833"/>
                </a:lnTo>
                <a:lnTo>
                  <a:pt x="12324" y="15052"/>
                </a:lnTo>
                <a:lnTo>
                  <a:pt x="11983" y="15247"/>
                </a:lnTo>
                <a:lnTo>
                  <a:pt x="11618" y="15418"/>
                </a:lnTo>
                <a:lnTo>
                  <a:pt x="11277" y="15588"/>
                </a:lnTo>
                <a:lnTo>
                  <a:pt x="10911" y="15734"/>
                </a:lnTo>
                <a:lnTo>
                  <a:pt x="10522" y="15856"/>
                </a:lnTo>
                <a:lnTo>
                  <a:pt x="10132" y="15978"/>
                </a:lnTo>
                <a:lnTo>
                  <a:pt x="9742" y="16051"/>
                </a:lnTo>
                <a:lnTo>
                  <a:pt x="9353" y="16124"/>
                </a:lnTo>
                <a:lnTo>
                  <a:pt x="8939" y="16173"/>
                </a:lnTo>
                <a:lnTo>
                  <a:pt x="8525" y="16221"/>
                </a:lnTo>
                <a:lnTo>
                  <a:pt x="8111" y="16221"/>
                </a:lnTo>
                <a:lnTo>
                  <a:pt x="8111" y="16221"/>
                </a:lnTo>
                <a:lnTo>
                  <a:pt x="7696" y="16221"/>
                </a:lnTo>
                <a:lnTo>
                  <a:pt x="7282" y="16173"/>
                </a:lnTo>
                <a:lnTo>
                  <a:pt x="6868" y="16124"/>
                </a:lnTo>
                <a:lnTo>
                  <a:pt x="6479" y="16051"/>
                </a:lnTo>
                <a:lnTo>
                  <a:pt x="6089" y="15978"/>
                </a:lnTo>
                <a:lnTo>
                  <a:pt x="5699" y="15856"/>
                </a:lnTo>
                <a:lnTo>
                  <a:pt x="5334" y="15734"/>
                </a:lnTo>
                <a:lnTo>
                  <a:pt x="4944" y="15588"/>
                </a:lnTo>
                <a:lnTo>
                  <a:pt x="4603" y="15418"/>
                </a:lnTo>
                <a:lnTo>
                  <a:pt x="4238" y="15247"/>
                </a:lnTo>
                <a:lnTo>
                  <a:pt x="3897" y="15052"/>
                </a:lnTo>
                <a:lnTo>
                  <a:pt x="3581" y="14833"/>
                </a:lnTo>
                <a:lnTo>
                  <a:pt x="3264" y="14614"/>
                </a:lnTo>
                <a:lnTo>
                  <a:pt x="2947" y="14370"/>
                </a:lnTo>
                <a:lnTo>
                  <a:pt x="2655" y="14102"/>
                </a:lnTo>
                <a:lnTo>
                  <a:pt x="2387" y="13835"/>
                </a:lnTo>
                <a:lnTo>
                  <a:pt x="2119" y="13567"/>
                </a:lnTo>
                <a:lnTo>
                  <a:pt x="1851" y="13274"/>
                </a:lnTo>
                <a:lnTo>
                  <a:pt x="1608" y="12958"/>
                </a:lnTo>
                <a:lnTo>
                  <a:pt x="1389" y="12641"/>
                </a:lnTo>
                <a:lnTo>
                  <a:pt x="1169" y="12324"/>
                </a:lnTo>
                <a:lnTo>
                  <a:pt x="975" y="11984"/>
                </a:lnTo>
                <a:lnTo>
                  <a:pt x="804" y="11618"/>
                </a:lnTo>
                <a:lnTo>
                  <a:pt x="634" y="11277"/>
                </a:lnTo>
                <a:lnTo>
                  <a:pt x="487" y="10888"/>
                </a:lnTo>
                <a:lnTo>
                  <a:pt x="366" y="10522"/>
                </a:lnTo>
                <a:lnTo>
                  <a:pt x="244" y="10133"/>
                </a:lnTo>
                <a:lnTo>
                  <a:pt x="171" y="9743"/>
                </a:lnTo>
                <a:lnTo>
                  <a:pt x="98" y="9353"/>
                </a:lnTo>
                <a:lnTo>
                  <a:pt x="49" y="8939"/>
                </a:lnTo>
                <a:lnTo>
                  <a:pt x="0" y="8525"/>
                </a:lnTo>
                <a:lnTo>
                  <a:pt x="0" y="8111"/>
                </a:lnTo>
                <a:lnTo>
                  <a:pt x="0" y="8111"/>
                </a:lnTo>
                <a:close/>
                <a:moveTo>
                  <a:pt x="7234" y="11180"/>
                </a:moveTo>
                <a:lnTo>
                  <a:pt x="7234" y="11180"/>
                </a:lnTo>
                <a:lnTo>
                  <a:pt x="7282" y="11180"/>
                </a:lnTo>
                <a:lnTo>
                  <a:pt x="7282" y="11180"/>
                </a:lnTo>
                <a:lnTo>
                  <a:pt x="7453" y="11155"/>
                </a:lnTo>
                <a:lnTo>
                  <a:pt x="7623" y="11082"/>
                </a:lnTo>
                <a:lnTo>
                  <a:pt x="7794" y="10985"/>
                </a:lnTo>
                <a:lnTo>
                  <a:pt x="7916" y="10863"/>
                </a:lnTo>
                <a:lnTo>
                  <a:pt x="12007" y="6747"/>
                </a:lnTo>
                <a:lnTo>
                  <a:pt x="12007" y="6747"/>
                </a:lnTo>
                <a:lnTo>
                  <a:pt x="12105" y="6625"/>
                </a:lnTo>
                <a:lnTo>
                  <a:pt x="12153" y="6504"/>
                </a:lnTo>
                <a:lnTo>
                  <a:pt x="12202" y="6358"/>
                </a:lnTo>
                <a:lnTo>
                  <a:pt x="12202" y="6211"/>
                </a:lnTo>
                <a:lnTo>
                  <a:pt x="12202" y="6211"/>
                </a:lnTo>
                <a:lnTo>
                  <a:pt x="12178" y="6017"/>
                </a:lnTo>
                <a:lnTo>
                  <a:pt x="12129" y="5822"/>
                </a:lnTo>
                <a:lnTo>
                  <a:pt x="12032" y="5676"/>
                </a:lnTo>
                <a:lnTo>
                  <a:pt x="11886" y="5529"/>
                </a:lnTo>
                <a:lnTo>
                  <a:pt x="11886" y="5529"/>
                </a:lnTo>
                <a:lnTo>
                  <a:pt x="11764" y="5432"/>
                </a:lnTo>
                <a:lnTo>
                  <a:pt x="11618" y="5383"/>
                </a:lnTo>
                <a:lnTo>
                  <a:pt x="11472" y="5335"/>
                </a:lnTo>
                <a:lnTo>
                  <a:pt x="11325" y="5335"/>
                </a:lnTo>
                <a:lnTo>
                  <a:pt x="11325" y="5335"/>
                </a:lnTo>
                <a:lnTo>
                  <a:pt x="11131" y="5359"/>
                </a:lnTo>
                <a:lnTo>
                  <a:pt x="10960" y="5408"/>
                </a:lnTo>
                <a:lnTo>
                  <a:pt x="10790" y="5505"/>
                </a:lnTo>
                <a:lnTo>
                  <a:pt x="10643" y="5651"/>
                </a:lnTo>
                <a:lnTo>
                  <a:pt x="7161" y="8988"/>
                </a:lnTo>
                <a:lnTo>
                  <a:pt x="5797" y="7648"/>
                </a:lnTo>
                <a:lnTo>
                  <a:pt x="5797" y="7648"/>
                </a:lnTo>
                <a:lnTo>
                  <a:pt x="5675" y="7527"/>
                </a:lnTo>
                <a:lnTo>
                  <a:pt x="5505" y="7454"/>
                </a:lnTo>
                <a:lnTo>
                  <a:pt x="5358" y="7405"/>
                </a:lnTo>
                <a:lnTo>
                  <a:pt x="5188" y="7380"/>
                </a:lnTo>
                <a:lnTo>
                  <a:pt x="5188" y="7380"/>
                </a:lnTo>
                <a:lnTo>
                  <a:pt x="5017" y="7405"/>
                </a:lnTo>
                <a:lnTo>
                  <a:pt x="4847" y="7454"/>
                </a:lnTo>
                <a:lnTo>
                  <a:pt x="4701" y="7527"/>
                </a:lnTo>
                <a:lnTo>
                  <a:pt x="4555" y="7648"/>
                </a:lnTo>
                <a:lnTo>
                  <a:pt x="4555" y="7648"/>
                </a:lnTo>
                <a:lnTo>
                  <a:pt x="4457" y="7770"/>
                </a:lnTo>
                <a:lnTo>
                  <a:pt x="4360" y="7916"/>
                </a:lnTo>
                <a:lnTo>
                  <a:pt x="4311" y="8087"/>
                </a:lnTo>
                <a:lnTo>
                  <a:pt x="4311" y="8257"/>
                </a:lnTo>
                <a:lnTo>
                  <a:pt x="4311" y="8257"/>
                </a:lnTo>
                <a:lnTo>
                  <a:pt x="4311" y="8428"/>
                </a:lnTo>
                <a:lnTo>
                  <a:pt x="4360" y="8598"/>
                </a:lnTo>
                <a:lnTo>
                  <a:pt x="4457" y="8744"/>
                </a:lnTo>
                <a:lnTo>
                  <a:pt x="4555" y="8890"/>
                </a:lnTo>
                <a:lnTo>
                  <a:pt x="6601" y="10936"/>
                </a:lnTo>
                <a:lnTo>
                  <a:pt x="6601" y="10936"/>
                </a:lnTo>
                <a:lnTo>
                  <a:pt x="6747" y="11034"/>
                </a:lnTo>
                <a:lnTo>
                  <a:pt x="6893" y="11131"/>
                </a:lnTo>
                <a:lnTo>
                  <a:pt x="7063" y="11180"/>
                </a:lnTo>
                <a:lnTo>
                  <a:pt x="7234" y="11180"/>
                </a:lnTo>
                <a:lnTo>
                  <a:pt x="7234" y="11180"/>
                </a:lnTo>
                <a:close/>
              </a:path>
            </a:pathLst>
          </a:custGeom>
          <a:noFill/>
          <a:ln w="12175" cap="rnd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sp>
        <p:nvSpPr>
          <p:cNvPr id="95" name="TextBox 50">
            <a:extLst>
              <a:ext uri="{FF2B5EF4-FFF2-40B4-BE49-F238E27FC236}">
                <a16:creationId xmlns:a16="http://schemas.microsoft.com/office/drawing/2014/main" id="{3EA1C59D-BCAF-24D3-1801-67CED4727F20}"/>
              </a:ext>
            </a:extLst>
          </p:cNvPr>
          <p:cNvSpPr txBox="1"/>
          <p:nvPr/>
        </p:nvSpPr>
        <p:spPr>
          <a:xfrm>
            <a:off x="697158" y="3825264"/>
            <a:ext cx="2243283" cy="4172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r">
              <a:lnSpc>
                <a:spcPts val="3360"/>
              </a:lnSpc>
              <a:spcBef>
                <a:spcPct val="0"/>
              </a:spcBef>
              <a:defRPr sz="4000" u="none">
                <a:solidFill>
                  <a:srgbClr val="575757"/>
                </a:solidFill>
                <a:latin typeface="+mj-lt"/>
                <a:ea typeface="Track"/>
                <a:cs typeface="Track"/>
              </a:defRPr>
            </a:lvl1pPr>
          </a:lstStyle>
          <a:p>
            <a:pPr algn="l"/>
            <a:r>
              <a:rPr lang="en-US" sz="2667" dirty="0" err="1">
                <a:sym typeface="Track"/>
              </a:rPr>
              <a:t>Regulación</a:t>
            </a:r>
            <a:endParaRPr lang="en-US" sz="2667" dirty="0">
              <a:sym typeface="Track"/>
            </a:endParaRPr>
          </a:p>
        </p:txBody>
      </p:sp>
      <p:grpSp>
        <p:nvGrpSpPr>
          <p:cNvPr id="96" name="Google Shape;371;p40">
            <a:extLst>
              <a:ext uri="{FF2B5EF4-FFF2-40B4-BE49-F238E27FC236}">
                <a16:creationId xmlns:a16="http://schemas.microsoft.com/office/drawing/2014/main" id="{3E39B0E8-009B-1C49-CBA7-DEF684D7457C}"/>
              </a:ext>
            </a:extLst>
          </p:cNvPr>
          <p:cNvGrpSpPr/>
          <p:nvPr/>
        </p:nvGrpSpPr>
        <p:grpSpPr>
          <a:xfrm>
            <a:off x="3653884" y="3736092"/>
            <a:ext cx="460916" cy="574048"/>
            <a:chOff x="596350" y="929175"/>
            <a:chExt cx="407950" cy="497475"/>
          </a:xfrm>
        </p:grpSpPr>
        <p:sp>
          <p:nvSpPr>
            <p:cNvPr id="97" name="Google Shape;372;p40">
              <a:extLst>
                <a:ext uri="{FF2B5EF4-FFF2-40B4-BE49-F238E27FC236}">
                  <a16:creationId xmlns:a16="http://schemas.microsoft.com/office/drawing/2014/main" id="{B720FC0E-904B-23D5-F747-BFA8B64D0503}"/>
                </a:ext>
              </a:extLst>
            </p:cNvPr>
            <p:cNvSpPr/>
            <p:nvPr/>
          </p:nvSpPr>
          <p:spPr>
            <a:xfrm>
              <a:off x="596350" y="953550"/>
              <a:ext cx="387250" cy="473100"/>
            </a:xfrm>
            <a:custGeom>
              <a:avLst/>
              <a:gdLst/>
              <a:ahLst/>
              <a:cxnLst/>
              <a:rect l="l" t="t" r="r" b="b"/>
              <a:pathLst>
                <a:path w="15490" h="18924" fill="none" extrusionOk="0">
                  <a:moveTo>
                    <a:pt x="15490" y="17828"/>
                  </a:moveTo>
                  <a:lnTo>
                    <a:pt x="15490" y="17828"/>
                  </a:lnTo>
                  <a:lnTo>
                    <a:pt x="15466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8" y="18534"/>
                  </a:lnTo>
                  <a:lnTo>
                    <a:pt x="15052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3" y="18900"/>
                  </a:lnTo>
                  <a:lnTo>
                    <a:pt x="682" y="18802"/>
                  </a:lnTo>
                  <a:lnTo>
                    <a:pt x="512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8" y="18169"/>
                  </a:lnTo>
                  <a:lnTo>
                    <a:pt x="25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5" y="706"/>
                  </a:lnTo>
                  <a:lnTo>
                    <a:pt x="98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98" name="Google Shape;373;p40">
              <a:extLst>
                <a:ext uri="{FF2B5EF4-FFF2-40B4-BE49-F238E27FC236}">
                  <a16:creationId xmlns:a16="http://schemas.microsoft.com/office/drawing/2014/main" id="{427BC94B-CDBF-76CF-8690-AAD1B1047991}"/>
                </a:ext>
              </a:extLst>
            </p:cNvPr>
            <p:cNvSpPr/>
            <p:nvPr/>
          </p:nvSpPr>
          <p:spPr>
            <a:xfrm>
              <a:off x="626775" y="9291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7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2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99" name="Google Shape;374;p40">
              <a:extLst>
                <a:ext uri="{FF2B5EF4-FFF2-40B4-BE49-F238E27FC236}">
                  <a16:creationId xmlns:a16="http://schemas.microsoft.com/office/drawing/2014/main" id="{BA287D52-6165-AF15-FF31-3B840D0B42BE}"/>
                </a:ext>
              </a:extLst>
            </p:cNvPr>
            <p:cNvSpPr/>
            <p:nvPr/>
          </p:nvSpPr>
          <p:spPr>
            <a:xfrm>
              <a:off x="688900" y="12561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00" name="Google Shape;375;p40">
              <a:extLst>
                <a:ext uri="{FF2B5EF4-FFF2-40B4-BE49-F238E27FC236}">
                  <a16:creationId xmlns:a16="http://schemas.microsoft.com/office/drawing/2014/main" id="{FB8C1235-4C98-817C-B1A2-151C081AE6EA}"/>
                </a:ext>
              </a:extLst>
            </p:cNvPr>
            <p:cNvSpPr/>
            <p:nvPr/>
          </p:nvSpPr>
          <p:spPr>
            <a:xfrm>
              <a:off x="688900" y="12013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01" name="Google Shape;376;p40">
              <a:extLst>
                <a:ext uri="{FF2B5EF4-FFF2-40B4-BE49-F238E27FC236}">
                  <a16:creationId xmlns:a16="http://schemas.microsoft.com/office/drawing/2014/main" id="{3C5C813C-6794-A3D8-51B4-FFAD40C70CBC}"/>
                </a:ext>
              </a:extLst>
            </p:cNvPr>
            <p:cNvSpPr/>
            <p:nvPr/>
          </p:nvSpPr>
          <p:spPr>
            <a:xfrm>
              <a:off x="688900" y="11459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02" name="Google Shape;377;p40">
              <a:extLst>
                <a:ext uri="{FF2B5EF4-FFF2-40B4-BE49-F238E27FC236}">
                  <a16:creationId xmlns:a16="http://schemas.microsoft.com/office/drawing/2014/main" id="{11F64517-0542-EF1B-D48C-1C4C818583CF}"/>
                </a:ext>
              </a:extLst>
            </p:cNvPr>
            <p:cNvSpPr/>
            <p:nvPr/>
          </p:nvSpPr>
          <p:spPr>
            <a:xfrm>
              <a:off x="688900" y="10905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03" name="Google Shape;378;p40">
              <a:extLst>
                <a:ext uri="{FF2B5EF4-FFF2-40B4-BE49-F238E27FC236}">
                  <a16:creationId xmlns:a16="http://schemas.microsoft.com/office/drawing/2014/main" id="{8A85B18E-2306-92F5-8E50-7E39272E4709}"/>
                </a:ext>
              </a:extLst>
            </p:cNvPr>
            <p:cNvSpPr/>
            <p:nvPr/>
          </p:nvSpPr>
          <p:spPr>
            <a:xfrm>
              <a:off x="920250" y="929175"/>
              <a:ext cx="84050" cy="84050"/>
            </a:xfrm>
            <a:custGeom>
              <a:avLst/>
              <a:gdLst/>
              <a:ahLst/>
              <a:cxnLst/>
              <a:rect l="l" t="t" r="r" b="b"/>
              <a:pathLst>
                <a:path w="3362" h="3362" fill="none" extrusionOk="0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</p:grpSp>
      <p:sp>
        <p:nvSpPr>
          <p:cNvPr id="112" name="TextBox 50">
            <a:extLst>
              <a:ext uri="{FF2B5EF4-FFF2-40B4-BE49-F238E27FC236}">
                <a16:creationId xmlns:a16="http://schemas.microsoft.com/office/drawing/2014/main" id="{59C531D3-0646-22D2-D43C-B35A2D2B5CA2}"/>
              </a:ext>
            </a:extLst>
          </p:cNvPr>
          <p:cNvSpPr txBox="1"/>
          <p:nvPr/>
        </p:nvSpPr>
        <p:spPr>
          <a:xfrm>
            <a:off x="4509730" y="4350851"/>
            <a:ext cx="3299726" cy="8533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r">
              <a:lnSpc>
                <a:spcPts val="3360"/>
              </a:lnSpc>
              <a:spcBef>
                <a:spcPct val="0"/>
              </a:spcBef>
              <a:defRPr sz="4000" u="none">
                <a:solidFill>
                  <a:srgbClr val="575757"/>
                </a:solidFill>
                <a:latin typeface="+mj-lt"/>
                <a:ea typeface="Track"/>
                <a:cs typeface="Track"/>
              </a:defRPr>
            </a:lvl1pPr>
          </a:lstStyle>
          <a:p>
            <a:pPr algn="ctr"/>
            <a:r>
              <a:rPr lang="en-US" sz="2667" dirty="0" err="1">
                <a:sym typeface="Track"/>
              </a:rPr>
              <a:t>Evaluar</a:t>
            </a:r>
            <a:r>
              <a:rPr lang="en-US" sz="2667" dirty="0">
                <a:sym typeface="Track"/>
              </a:rPr>
              <a:t> </a:t>
            </a:r>
            <a:r>
              <a:rPr lang="en-US" sz="2667" dirty="0" err="1">
                <a:sym typeface="Track"/>
              </a:rPr>
              <a:t>proceso</a:t>
            </a:r>
            <a:r>
              <a:rPr lang="en-US" sz="2667" dirty="0">
                <a:sym typeface="Track"/>
              </a:rPr>
              <a:t> y no solo </a:t>
            </a:r>
            <a:r>
              <a:rPr lang="en-US" sz="2667" dirty="0" err="1">
                <a:sym typeface="Track"/>
              </a:rPr>
              <a:t>resultado</a:t>
            </a:r>
            <a:r>
              <a:rPr lang="en-US" sz="2667" dirty="0">
                <a:sym typeface="Track"/>
              </a:rPr>
              <a:t>  </a:t>
            </a:r>
          </a:p>
        </p:txBody>
      </p:sp>
      <p:grpSp>
        <p:nvGrpSpPr>
          <p:cNvPr id="113" name="Google Shape;675;p40">
            <a:extLst>
              <a:ext uri="{FF2B5EF4-FFF2-40B4-BE49-F238E27FC236}">
                <a16:creationId xmlns:a16="http://schemas.microsoft.com/office/drawing/2014/main" id="{5626987B-36AE-F38D-C027-054A6FA74B15}"/>
              </a:ext>
            </a:extLst>
          </p:cNvPr>
          <p:cNvGrpSpPr/>
          <p:nvPr/>
        </p:nvGrpSpPr>
        <p:grpSpPr>
          <a:xfrm>
            <a:off x="5740400" y="5511991"/>
            <a:ext cx="630218" cy="579447"/>
            <a:chOff x="5973900" y="318475"/>
            <a:chExt cx="401900" cy="380575"/>
          </a:xfrm>
        </p:grpSpPr>
        <p:sp>
          <p:nvSpPr>
            <p:cNvPr id="114" name="Google Shape;676;p40">
              <a:extLst>
                <a:ext uri="{FF2B5EF4-FFF2-40B4-BE49-F238E27FC236}">
                  <a16:creationId xmlns:a16="http://schemas.microsoft.com/office/drawing/2014/main" id="{0CB9E29D-60C6-BB85-77EF-A190DB048D9E}"/>
                </a:ext>
              </a:extLst>
            </p:cNvPr>
            <p:cNvSpPr/>
            <p:nvPr/>
          </p:nvSpPr>
          <p:spPr>
            <a:xfrm>
              <a:off x="5973900" y="337975"/>
              <a:ext cx="401900" cy="67000"/>
            </a:xfrm>
            <a:custGeom>
              <a:avLst/>
              <a:gdLst/>
              <a:ahLst/>
              <a:cxnLst/>
              <a:rect l="l" t="t" r="r" b="b"/>
              <a:pathLst>
                <a:path w="16076" h="2680" fill="none" extrusionOk="0">
                  <a:moveTo>
                    <a:pt x="16075" y="2679"/>
                  </a:moveTo>
                  <a:lnTo>
                    <a:pt x="16075" y="0"/>
                  </a:lnTo>
                  <a:lnTo>
                    <a:pt x="1" y="0"/>
                  </a:lnTo>
                  <a:lnTo>
                    <a:pt x="1" y="2679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15" name="Google Shape;677;p40">
              <a:extLst>
                <a:ext uri="{FF2B5EF4-FFF2-40B4-BE49-F238E27FC236}">
                  <a16:creationId xmlns:a16="http://schemas.microsoft.com/office/drawing/2014/main" id="{47A0429B-096E-E142-C1C2-330BDDA015B8}"/>
                </a:ext>
              </a:extLst>
            </p:cNvPr>
            <p:cNvSpPr/>
            <p:nvPr/>
          </p:nvSpPr>
          <p:spPr>
            <a:xfrm>
              <a:off x="6024450" y="348325"/>
              <a:ext cx="45075" cy="45075"/>
            </a:xfrm>
            <a:custGeom>
              <a:avLst/>
              <a:gdLst/>
              <a:ahLst/>
              <a:cxnLst/>
              <a:rect l="l" t="t" r="r" b="b"/>
              <a:pathLst>
                <a:path w="1803" h="1803" fill="none" extrusionOk="0">
                  <a:moveTo>
                    <a:pt x="902" y="1803"/>
                  </a:moveTo>
                  <a:lnTo>
                    <a:pt x="902" y="1803"/>
                  </a:lnTo>
                  <a:lnTo>
                    <a:pt x="731" y="1778"/>
                  </a:lnTo>
                  <a:lnTo>
                    <a:pt x="561" y="1729"/>
                  </a:lnTo>
                  <a:lnTo>
                    <a:pt x="390" y="1632"/>
                  </a:lnTo>
                  <a:lnTo>
                    <a:pt x="268" y="1535"/>
                  </a:lnTo>
                  <a:lnTo>
                    <a:pt x="147" y="1388"/>
                  </a:lnTo>
                  <a:lnTo>
                    <a:pt x="73" y="1242"/>
                  </a:lnTo>
                  <a:lnTo>
                    <a:pt x="25" y="1072"/>
                  </a:lnTo>
                  <a:lnTo>
                    <a:pt x="0" y="901"/>
                  </a:lnTo>
                  <a:lnTo>
                    <a:pt x="0" y="901"/>
                  </a:lnTo>
                  <a:lnTo>
                    <a:pt x="25" y="707"/>
                  </a:lnTo>
                  <a:lnTo>
                    <a:pt x="73" y="536"/>
                  </a:lnTo>
                  <a:lnTo>
                    <a:pt x="147" y="390"/>
                  </a:lnTo>
                  <a:lnTo>
                    <a:pt x="268" y="244"/>
                  </a:lnTo>
                  <a:lnTo>
                    <a:pt x="390" y="146"/>
                  </a:lnTo>
                  <a:lnTo>
                    <a:pt x="561" y="49"/>
                  </a:lnTo>
                  <a:lnTo>
                    <a:pt x="731" y="0"/>
                  </a:lnTo>
                  <a:lnTo>
                    <a:pt x="902" y="0"/>
                  </a:lnTo>
                  <a:lnTo>
                    <a:pt x="902" y="0"/>
                  </a:lnTo>
                  <a:lnTo>
                    <a:pt x="1072" y="0"/>
                  </a:lnTo>
                  <a:lnTo>
                    <a:pt x="1242" y="49"/>
                  </a:lnTo>
                  <a:lnTo>
                    <a:pt x="1413" y="146"/>
                  </a:lnTo>
                  <a:lnTo>
                    <a:pt x="1535" y="244"/>
                  </a:lnTo>
                  <a:lnTo>
                    <a:pt x="1657" y="390"/>
                  </a:lnTo>
                  <a:lnTo>
                    <a:pt x="1730" y="536"/>
                  </a:lnTo>
                  <a:lnTo>
                    <a:pt x="1778" y="707"/>
                  </a:lnTo>
                  <a:lnTo>
                    <a:pt x="1803" y="901"/>
                  </a:lnTo>
                  <a:lnTo>
                    <a:pt x="1803" y="901"/>
                  </a:lnTo>
                  <a:lnTo>
                    <a:pt x="1778" y="1072"/>
                  </a:lnTo>
                  <a:lnTo>
                    <a:pt x="1730" y="1242"/>
                  </a:lnTo>
                  <a:lnTo>
                    <a:pt x="1657" y="1388"/>
                  </a:lnTo>
                  <a:lnTo>
                    <a:pt x="1535" y="1535"/>
                  </a:lnTo>
                  <a:lnTo>
                    <a:pt x="1413" y="1632"/>
                  </a:lnTo>
                  <a:lnTo>
                    <a:pt x="1242" y="1729"/>
                  </a:lnTo>
                  <a:lnTo>
                    <a:pt x="1072" y="1778"/>
                  </a:lnTo>
                  <a:lnTo>
                    <a:pt x="902" y="1803"/>
                  </a:lnTo>
                  <a:lnTo>
                    <a:pt x="902" y="1803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16" name="Google Shape;678;p40">
              <a:extLst>
                <a:ext uri="{FF2B5EF4-FFF2-40B4-BE49-F238E27FC236}">
                  <a16:creationId xmlns:a16="http://schemas.microsoft.com/office/drawing/2014/main" id="{9A3F539E-D58D-D3A6-96E6-31A7AD38464B}"/>
                </a:ext>
              </a:extLst>
            </p:cNvPr>
            <p:cNvSpPr/>
            <p:nvPr/>
          </p:nvSpPr>
          <p:spPr>
            <a:xfrm>
              <a:off x="6280175" y="348325"/>
              <a:ext cx="45075" cy="45075"/>
            </a:xfrm>
            <a:custGeom>
              <a:avLst/>
              <a:gdLst/>
              <a:ahLst/>
              <a:cxnLst/>
              <a:rect l="l" t="t" r="r" b="b"/>
              <a:pathLst>
                <a:path w="1803" h="1803" fill="none" extrusionOk="0">
                  <a:moveTo>
                    <a:pt x="902" y="1803"/>
                  </a:moveTo>
                  <a:lnTo>
                    <a:pt x="902" y="1803"/>
                  </a:lnTo>
                  <a:lnTo>
                    <a:pt x="731" y="1778"/>
                  </a:lnTo>
                  <a:lnTo>
                    <a:pt x="561" y="1729"/>
                  </a:lnTo>
                  <a:lnTo>
                    <a:pt x="390" y="1632"/>
                  </a:lnTo>
                  <a:lnTo>
                    <a:pt x="268" y="1535"/>
                  </a:lnTo>
                  <a:lnTo>
                    <a:pt x="147" y="1388"/>
                  </a:lnTo>
                  <a:lnTo>
                    <a:pt x="74" y="1242"/>
                  </a:lnTo>
                  <a:lnTo>
                    <a:pt x="25" y="1072"/>
                  </a:lnTo>
                  <a:lnTo>
                    <a:pt x="0" y="901"/>
                  </a:lnTo>
                  <a:lnTo>
                    <a:pt x="0" y="901"/>
                  </a:lnTo>
                  <a:lnTo>
                    <a:pt x="25" y="707"/>
                  </a:lnTo>
                  <a:lnTo>
                    <a:pt x="74" y="536"/>
                  </a:lnTo>
                  <a:lnTo>
                    <a:pt x="147" y="390"/>
                  </a:lnTo>
                  <a:lnTo>
                    <a:pt x="268" y="244"/>
                  </a:lnTo>
                  <a:lnTo>
                    <a:pt x="390" y="146"/>
                  </a:lnTo>
                  <a:lnTo>
                    <a:pt x="561" y="49"/>
                  </a:lnTo>
                  <a:lnTo>
                    <a:pt x="731" y="0"/>
                  </a:lnTo>
                  <a:lnTo>
                    <a:pt x="902" y="0"/>
                  </a:lnTo>
                  <a:lnTo>
                    <a:pt x="902" y="0"/>
                  </a:lnTo>
                  <a:lnTo>
                    <a:pt x="1072" y="0"/>
                  </a:lnTo>
                  <a:lnTo>
                    <a:pt x="1243" y="49"/>
                  </a:lnTo>
                  <a:lnTo>
                    <a:pt x="1413" y="146"/>
                  </a:lnTo>
                  <a:lnTo>
                    <a:pt x="1535" y="244"/>
                  </a:lnTo>
                  <a:lnTo>
                    <a:pt x="1657" y="390"/>
                  </a:lnTo>
                  <a:lnTo>
                    <a:pt x="1730" y="536"/>
                  </a:lnTo>
                  <a:lnTo>
                    <a:pt x="1778" y="707"/>
                  </a:lnTo>
                  <a:lnTo>
                    <a:pt x="1803" y="901"/>
                  </a:lnTo>
                  <a:lnTo>
                    <a:pt x="1803" y="901"/>
                  </a:lnTo>
                  <a:lnTo>
                    <a:pt x="1778" y="1072"/>
                  </a:lnTo>
                  <a:lnTo>
                    <a:pt x="1730" y="1242"/>
                  </a:lnTo>
                  <a:lnTo>
                    <a:pt x="1657" y="1388"/>
                  </a:lnTo>
                  <a:lnTo>
                    <a:pt x="1535" y="1535"/>
                  </a:lnTo>
                  <a:lnTo>
                    <a:pt x="1413" y="1632"/>
                  </a:lnTo>
                  <a:lnTo>
                    <a:pt x="1243" y="1729"/>
                  </a:lnTo>
                  <a:lnTo>
                    <a:pt x="1072" y="1778"/>
                  </a:lnTo>
                  <a:lnTo>
                    <a:pt x="902" y="1803"/>
                  </a:lnTo>
                  <a:lnTo>
                    <a:pt x="902" y="1803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17" name="Google Shape;679;p40">
              <a:extLst>
                <a:ext uri="{FF2B5EF4-FFF2-40B4-BE49-F238E27FC236}">
                  <a16:creationId xmlns:a16="http://schemas.microsoft.com/office/drawing/2014/main" id="{3442D68E-47B4-1056-FD21-EB83174C8082}"/>
                </a:ext>
              </a:extLst>
            </p:cNvPr>
            <p:cNvSpPr/>
            <p:nvPr/>
          </p:nvSpPr>
          <p:spPr>
            <a:xfrm>
              <a:off x="5973900" y="667375"/>
              <a:ext cx="401900" cy="31675"/>
            </a:xfrm>
            <a:custGeom>
              <a:avLst/>
              <a:gdLst/>
              <a:ahLst/>
              <a:cxnLst/>
              <a:rect l="l" t="t" r="r" b="b"/>
              <a:pathLst>
                <a:path w="16076" h="1267" fill="none" extrusionOk="0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58"/>
                  </a:lnTo>
                  <a:lnTo>
                    <a:pt x="74" y="804"/>
                  </a:lnTo>
                  <a:lnTo>
                    <a:pt x="147" y="926"/>
                  </a:lnTo>
                  <a:lnTo>
                    <a:pt x="220" y="1048"/>
                  </a:lnTo>
                  <a:lnTo>
                    <a:pt x="342" y="1145"/>
                  </a:lnTo>
                  <a:lnTo>
                    <a:pt x="488" y="1218"/>
                  </a:lnTo>
                  <a:lnTo>
                    <a:pt x="634" y="1267"/>
                  </a:lnTo>
                  <a:lnTo>
                    <a:pt x="780" y="1267"/>
                  </a:lnTo>
                  <a:lnTo>
                    <a:pt x="15296" y="1267"/>
                  </a:lnTo>
                  <a:lnTo>
                    <a:pt x="15296" y="1267"/>
                  </a:lnTo>
                  <a:lnTo>
                    <a:pt x="15442" y="1267"/>
                  </a:lnTo>
                  <a:lnTo>
                    <a:pt x="15588" y="1218"/>
                  </a:lnTo>
                  <a:lnTo>
                    <a:pt x="15734" y="1145"/>
                  </a:lnTo>
                  <a:lnTo>
                    <a:pt x="15856" y="1048"/>
                  </a:lnTo>
                  <a:lnTo>
                    <a:pt x="15929" y="926"/>
                  </a:lnTo>
                  <a:lnTo>
                    <a:pt x="16002" y="804"/>
                  </a:lnTo>
                  <a:lnTo>
                    <a:pt x="16051" y="658"/>
                  </a:lnTo>
                  <a:lnTo>
                    <a:pt x="16075" y="487"/>
                  </a:lnTo>
                  <a:lnTo>
                    <a:pt x="16075" y="0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18" name="Google Shape;680;p40">
              <a:extLst>
                <a:ext uri="{FF2B5EF4-FFF2-40B4-BE49-F238E27FC236}">
                  <a16:creationId xmlns:a16="http://schemas.microsoft.com/office/drawing/2014/main" id="{DE61A4EF-05A6-DBB4-BEC3-D2B5EA732DAD}"/>
                </a:ext>
              </a:extLst>
            </p:cNvPr>
            <p:cNvSpPr/>
            <p:nvPr/>
          </p:nvSpPr>
          <p:spPr>
            <a:xfrm>
              <a:off x="6302700" y="318475"/>
              <a:ext cx="28650" cy="63350"/>
            </a:xfrm>
            <a:custGeom>
              <a:avLst/>
              <a:gdLst/>
              <a:ahLst/>
              <a:cxnLst/>
              <a:rect l="l" t="t" r="r" b="b"/>
              <a:pathLst>
                <a:path w="1146" h="2534" fill="none" extrusionOk="0">
                  <a:moveTo>
                    <a:pt x="634" y="2534"/>
                  </a:moveTo>
                  <a:lnTo>
                    <a:pt x="488" y="2534"/>
                  </a:lnTo>
                  <a:lnTo>
                    <a:pt x="488" y="2534"/>
                  </a:lnTo>
                  <a:lnTo>
                    <a:pt x="390" y="2534"/>
                  </a:lnTo>
                  <a:lnTo>
                    <a:pt x="293" y="2485"/>
                  </a:lnTo>
                  <a:lnTo>
                    <a:pt x="220" y="2461"/>
                  </a:lnTo>
                  <a:lnTo>
                    <a:pt x="147" y="2388"/>
                  </a:lnTo>
                  <a:lnTo>
                    <a:pt x="74" y="2315"/>
                  </a:lnTo>
                  <a:lnTo>
                    <a:pt x="49" y="2242"/>
                  </a:lnTo>
                  <a:lnTo>
                    <a:pt x="1" y="2144"/>
                  </a:lnTo>
                  <a:lnTo>
                    <a:pt x="1" y="2047"/>
                  </a:lnTo>
                  <a:lnTo>
                    <a:pt x="1" y="488"/>
                  </a:lnTo>
                  <a:lnTo>
                    <a:pt x="1" y="488"/>
                  </a:lnTo>
                  <a:lnTo>
                    <a:pt x="1" y="391"/>
                  </a:lnTo>
                  <a:lnTo>
                    <a:pt x="49" y="293"/>
                  </a:lnTo>
                  <a:lnTo>
                    <a:pt x="74" y="220"/>
                  </a:lnTo>
                  <a:lnTo>
                    <a:pt x="147" y="147"/>
                  </a:lnTo>
                  <a:lnTo>
                    <a:pt x="220" y="74"/>
                  </a:lnTo>
                  <a:lnTo>
                    <a:pt x="293" y="50"/>
                  </a:lnTo>
                  <a:lnTo>
                    <a:pt x="390" y="1"/>
                  </a:lnTo>
                  <a:lnTo>
                    <a:pt x="488" y="1"/>
                  </a:lnTo>
                  <a:lnTo>
                    <a:pt x="683" y="1"/>
                  </a:lnTo>
                  <a:lnTo>
                    <a:pt x="683" y="1"/>
                  </a:lnTo>
                  <a:lnTo>
                    <a:pt x="780" y="1"/>
                  </a:lnTo>
                  <a:lnTo>
                    <a:pt x="877" y="50"/>
                  </a:lnTo>
                  <a:lnTo>
                    <a:pt x="950" y="74"/>
                  </a:lnTo>
                  <a:lnTo>
                    <a:pt x="1024" y="147"/>
                  </a:lnTo>
                  <a:lnTo>
                    <a:pt x="1072" y="220"/>
                  </a:lnTo>
                  <a:lnTo>
                    <a:pt x="1121" y="293"/>
                  </a:lnTo>
                  <a:lnTo>
                    <a:pt x="1145" y="391"/>
                  </a:lnTo>
                  <a:lnTo>
                    <a:pt x="1145" y="488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19" name="Google Shape;681;p40">
              <a:extLst>
                <a:ext uri="{FF2B5EF4-FFF2-40B4-BE49-F238E27FC236}">
                  <a16:creationId xmlns:a16="http://schemas.microsoft.com/office/drawing/2014/main" id="{4771E977-9D6D-A88F-6039-59E32E7AC970}"/>
                </a:ext>
              </a:extLst>
            </p:cNvPr>
            <p:cNvSpPr/>
            <p:nvPr/>
          </p:nvSpPr>
          <p:spPr>
            <a:xfrm>
              <a:off x="6046975" y="318475"/>
              <a:ext cx="28650" cy="63350"/>
            </a:xfrm>
            <a:custGeom>
              <a:avLst/>
              <a:gdLst/>
              <a:ahLst/>
              <a:cxnLst/>
              <a:rect l="l" t="t" r="r" b="b"/>
              <a:pathLst>
                <a:path w="1146" h="2534" fill="none" extrusionOk="0">
                  <a:moveTo>
                    <a:pt x="634" y="2534"/>
                  </a:moveTo>
                  <a:lnTo>
                    <a:pt x="488" y="2534"/>
                  </a:lnTo>
                  <a:lnTo>
                    <a:pt x="488" y="2534"/>
                  </a:lnTo>
                  <a:lnTo>
                    <a:pt x="390" y="2534"/>
                  </a:lnTo>
                  <a:lnTo>
                    <a:pt x="293" y="2485"/>
                  </a:lnTo>
                  <a:lnTo>
                    <a:pt x="220" y="2461"/>
                  </a:lnTo>
                  <a:lnTo>
                    <a:pt x="147" y="2388"/>
                  </a:lnTo>
                  <a:lnTo>
                    <a:pt x="74" y="2315"/>
                  </a:lnTo>
                  <a:lnTo>
                    <a:pt x="49" y="2242"/>
                  </a:lnTo>
                  <a:lnTo>
                    <a:pt x="1" y="2144"/>
                  </a:lnTo>
                  <a:lnTo>
                    <a:pt x="1" y="2047"/>
                  </a:lnTo>
                  <a:lnTo>
                    <a:pt x="1" y="488"/>
                  </a:lnTo>
                  <a:lnTo>
                    <a:pt x="1" y="488"/>
                  </a:lnTo>
                  <a:lnTo>
                    <a:pt x="1" y="391"/>
                  </a:lnTo>
                  <a:lnTo>
                    <a:pt x="49" y="293"/>
                  </a:lnTo>
                  <a:lnTo>
                    <a:pt x="74" y="220"/>
                  </a:lnTo>
                  <a:lnTo>
                    <a:pt x="147" y="147"/>
                  </a:lnTo>
                  <a:lnTo>
                    <a:pt x="220" y="74"/>
                  </a:lnTo>
                  <a:lnTo>
                    <a:pt x="293" y="50"/>
                  </a:lnTo>
                  <a:lnTo>
                    <a:pt x="390" y="1"/>
                  </a:lnTo>
                  <a:lnTo>
                    <a:pt x="488" y="1"/>
                  </a:lnTo>
                  <a:lnTo>
                    <a:pt x="682" y="1"/>
                  </a:lnTo>
                  <a:lnTo>
                    <a:pt x="682" y="1"/>
                  </a:lnTo>
                  <a:lnTo>
                    <a:pt x="780" y="1"/>
                  </a:lnTo>
                  <a:lnTo>
                    <a:pt x="877" y="50"/>
                  </a:lnTo>
                  <a:lnTo>
                    <a:pt x="950" y="74"/>
                  </a:lnTo>
                  <a:lnTo>
                    <a:pt x="1023" y="147"/>
                  </a:lnTo>
                  <a:lnTo>
                    <a:pt x="1072" y="220"/>
                  </a:lnTo>
                  <a:lnTo>
                    <a:pt x="1121" y="293"/>
                  </a:lnTo>
                  <a:lnTo>
                    <a:pt x="1145" y="391"/>
                  </a:lnTo>
                  <a:lnTo>
                    <a:pt x="1145" y="488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20" name="Google Shape;682;p40">
              <a:extLst>
                <a:ext uri="{FF2B5EF4-FFF2-40B4-BE49-F238E27FC236}">
                  <a16:creationId xmlns:a16="http://schemas.microsoft.com/office/drawing/2014/main" id="{571070E9-3497-6185-19F4-537FF463EF93}"/>
                </a:ext>
              </a:extLst>
            </p:cNvPr>
            <p:cNvSpPr/>
            <p:nvPr/>
          </p:nvSpPr>
          <p:spPr>
            <a:xfrm>
              <a:off x="5973900" y="407375"/>
              <a:ext cx="401900" cy="272200"/>
            </a:xfrm>
            <a:custGeom>
              <a:avLst/>
              <a:gdLst/>
              <a:ahLst/>
              <a:cxnLst/>
              <a:rect l="l" t="t" r="r" b="b"/>
              <a:pathLst>
                <a:path w="16076" h="10888" fill="none" extrusionOk="0">
                  <a:moveTo>
                    <a:pt x="1" y="1"/>
                  </a:moveTo>
                  <a:lnTo>
                    <a:pt x="1" y="10303"/>
                  </a:lnTo>
                  <a:lnTo>
                    <a:pt x="1" y="10303"/>
                  </a:lnTo>
                  <a:lnTo>
                    <a:pt x="25" y="10400"/>
                  </a:lnTo>
                  <a:lnTo>
                    <a:pt x="74" y="10498"/>
                  </a:lnTo>
                  <a:lnTo>
                    <a:pt x="147" y="10595"/>
                  </a:lnTo>
                  <a:lnTo>
                    <a:pt x="220" y="10693"/>
                  </a:lnTo>
                  <a:lnTo>
                    <a:pt x="342" y="10766"/>
                  </a:lnTo>
                  <a:lnTo>
                    <a:pt x="488" y="10839"/>
                  </a:lnTo>
                  <a:lnTo>
                    <a:pt x="634" y="10887"/>
                  </a:lnTo>
                  <a:lnTo>
                    <a:pt x="780" y="10887"/>
                  </a:lnTo>
                  <a:lnTo>
                    <a:pt x="15296" y="10887"/>
                  </a:lnTo>
                  <a:lnTo>
                    <a:pt x="15296" y="10887"/>
                  </a:lnTo>
                  <a:lnTo>
                    <a:pt x="15442" y="10887"/>
                  </a:lnTo>
                  <a:lnTo>
                    <a:pt x="15588" y="10839"/>
                  </a:lnTo>
                  <a:lnTo>
                    <a:pt x="15734" y="10766"/>
                  </a:lnTo>
                  <a:lnTo>
                    <a:pt x="15856" y="10668"/>
                  </a:lnTo>
                  <a:lnTo>
                    <a:pt x="15929" y="10546"/>
                  </a:lnTo>
                  <a:lnTo>
                    <a:pt x="16002" y="10425"/>
                  </a:lnTo>
                  <a:lnTo>
                    <a:pt x="16051" y="10278"/>
                  </a:lnTo>
                  <a:lnTo>
                    <a:pt x="16075" y="10108"/>
                  </a:lnTo>
                  <a:lnTo>
                    <a:pt x="16075" y="1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21" name="Google Shape;683;p40">
              <a:extLst>
                <a:ext uri="{FF2B5EF4-FFF2-40B4-BE49-F238E27FC236}">
                  <a16:creationId xmlns:a16="http://schemas.microsoft.com/office/drawing/2014/main" id="{F822504E-1751-0564-7874-39CF539FBCDC}"/>
                </a:ext>
              </a:extLst>
            </p:cNvPr>
            <p:cNvSpPr/>
            <p:nvPr/>
          </p:nvSpPr>
          <p:spPr>
            <a:xfrm>
              <a:off x="6024450" y="456100"/>
              <a:ext cx="300800" cy="175375"/>
            </a:xfrm>
            <a:custGeom>
              <a:avLst/>
              <a:gdLst/>
              <a:ahLst/>
              <a:cxnLst/>
              <a:rect l="l" t="t" r="r" b="b"/>
              <a:pathLst>
                <a:path w="12032" h="7015" fill="none" extrusionOk="0">
                  <a:moveTo>
                    <a:pt x="0" y="0"/>
                  </a:moveTo>
                  <a:lnTo>
                    <a:pt x="12032" y="0"/>
                  </a:lnTo>
                  <a:lnTo>
                    <a:pt x="12032" y="7014"/>
                  </a:lnTo>
                  <a:lnTo>
                    <a:pt x="0" y="701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22" name="Google Shape;684;p40">
              <a:extLst>
                <a:ext uri="{FF2B5EF4-FFF2-40B4-BE49-F238E27FC236}">
                  <a16:creationId xmlns:a16="http://schemas.microsoft.com/office/drawing/2014/main" id="{E7B622DA-7CBB-6A24-5AE1-799BAAF25A8D}"/>
                </a:ext>
              </a:extLst>
            </p:cNvPr>
            <p:cNvSpPr/>
            <p:nvPr/>
          </p:nvSpPr>
          <p:spPr>
            <a:xfrm>
              <a:off x="6024450" y="573000"/>
              <a:ext cx="300800" cy="25"/>
            </a:xfrm>
            <a:custGeom>
              <a:avLst/>
              <a:gdLst/>
              <a:ahLst/>
              <a:cxnLst/>
              <a:rect l="l" t="t" r="r" b="b"/>
              <a:pathLst>
                <a:path w="12032" h="1" fill="none" extrusionOk="0">
                  <a:moveTo>
                    <a:pt x="0" y="0"/>
                  </a:moveTo>
                  <a:lnTo>
                    <a:pt x="12032" y="0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23" name="Google Shape;685;p40">
              <a:extLst>
                <a:ext uri="{FF2B5EF4-FFF2-40B4-BE49-F238E27FC236}">
                  <a16:creationId xmlns:a16="http://schemas.microsoft.com/office/drawing/2014/main" id="{75D582F7-038F-C2D1-0A5A-2CAB6B9013A4}"/>
                </a:ext>
              </a:extLst>
            </p:cNvPr>
            <p:cNvSpPr/>
            <p:nvPr/>
          </p:nvSpPr>
          <p:spPr>
            <a:xfrm>
              <a:off x="6024450" y="514550"/>
              <a:ext cx="300800" cy="25"/>
            </a:xfrm>
            <a:custGeom>
              <a:avLst/>
              <a:gdLst/>
              <a:ahLst/>
              <a:cxnLst/>
              <a:rect l="l" t="t" r="r" b="b"/>
              <a:pathLst>
                <a:path w="12032" h="1" fill="none" extrusionOk="0">
                  <a:moveTo>
                    <a:pt x="0" y="0"/>
                  </a:moveTo>
                  <a:lnTo>
                    <a:pt x="12032" y="0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24" name="Google Shape;686;p40">
              <a:extLst>
                <a:ext uri="{FF2B5EF4-FFF2-40B4-BE49-F238E27FC236}">
                  <a16:creationId xmlns:a16="http://schemas.microsoft.com/office/drawing/2014/main" id="{B842E56E-AC10-2C1E-6726-FA9EA311AD6C}"/>
                </a:ext>
              </a:extLst>
            </p:cNvPr>
            <p:cNvSpPr/>
            <p:nvPr/>
          </p:nvSpPr>
          <p:spPr>
            <a:xfrm>
              <a:off x="6264950" y="456100"/>
              <a:ext cx="25" cy="175375"/>
            </a:xfrm>
            <a:custGeom>
              <a:avLst/>
              <a:gdLst/>
              <a:ahLst/>
              <a:cxnLst/>
              <a:rect l="l" t="t" r="r" b="b"/>
              <a:pathLst>
                <a:path w="1" h="7015" fill="none" extrusionOk="0">
                  <a:moveTo>
                    <a:pt x="1" y="0"/>
                  </a:moveTo>
                  <a:lnTo>
                    <a:pt x="1" y="7014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25" name="Google Shape;687;p40">
              <a:extLst>
                <a:ext uri="{FF2B5EF4-FFF2-40B4-BE49-F238E27FC236}">
                  <a16:creationId xmlns:a16="http://schemas.microsoft.com/office/drawing/2014/main" id="{E3B41BA7-4EF2-1DCB-C815-7D21B872EC26}"/>
                </a:ext>
              </a:extLst>
            </p:cNvPr>
            <p:cNvSpPr/>
            <p:nvPr/>
          </p:nvSpPr>
          <p:spPr>
            <a:xfrm>
              <a:off x="6204675" y="456100"/>
              <a:ext cx="25" cy="175375"/>
            </a:xfrm>
            <a:custGeom>
              <a:avLst/>
              <a:gdLst/>
              <a:ahLst/>
              <a:cxnLst/>
              <a:rect l="l" t="t" r="r" b="b"/>
              <a:pathLst>
                <a:path w="1" h="7015" fill="none" extrusionOk="0">
                  <a:moveTo>
                    <a:pt x="0" y="0"/>
                  </a:moveTo>
                  <a:lnTo>
                    <a:pt x="0" y="7014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26" name="Google Shape;688;p40">
              <a:extLst>
                <a:ext uri="{FF2B5EF4-FFF2-40B4-BE49-F238E27FC236}">
                  <a16:creationId xmlns:a16="http://schemas.microsoft.com/office/drawing/2014/main" id="{7AA1934C-CDDA-2BC5-711C-FC75729C5D02}"/>
                </a:ext>
              </a:extLst>
            </p:cNvPr>
            <p:cNvSpPr/>
            <p:nvPr/>
          </p:nvSpPr>
          <p:spPr>
            <a:xfrm>
              <a:off x="6145000" y="456100"/>
              <a:ext cx="25" cy="175375"/>
            </a:xfrm>
            <a:custGeom>
              <a:avLst/>
              <a:gdLst/>
              <a:ahLst/>
              <a:cxnLst/>
              <a:rect l="l" t="t" r="r" b="b"/>
              <a:pathLst>
                <a:path w="1" h="7015" fill="none" extrusionOk="0">
                  <a:moveTo>
                    <a:pt x="1" y="0"/>
                  </a:moveTo>
                  <a:lnTo>
                    <a:pt x="1" y="7014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27" name="Google Shape;689;p40">
              <a:extLst>
                <a:ext uri="{FF2B5EF4-FFF2-40B4-BE49-F238E27FC236}">
                  <a16:creationId xmlns:a16="http://schemas.microsoft.com/office/drawing/2014/main" id="{DED01BE4-C101-261D-FC96-1A079C8F479D}"/>
                </a:ext>
              </a:extLst>
            </p:cNvPr>
            <p:cNvSpPr/>
            <p:nvPr/>
          </p:nvSpPr>
          <p:spPr>
            <a:xfrm>
              <a:off x="6084725" y="456100"/>
              <a:ext cx="25" cy="175375"/>
            </a:xfrm>
            <a:custGeom>
              <a:avLst/>
              <a:gdLst/>
              <a:ahLst/>
              <a:cxnLst/>
              <a:rect l="l" t="t" r="r" b="b"/>
              <a:pathLst>
                <a:path w="1" h="7015" fill="none" extrusionOk="0">
                  <a:moveTo>
                    <a:pt x="1" y="0"/>
                  </a:moveTo>
                  <a:lnTo>
                    <a:pt x="1" y="7014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92">
            <a:extLst>
              <a:ext uri="{FF2B5EF4-FFF2-40B4-BE49-F238E27FC236}">
                <a16:creationId xmlns:a16="http://schemas.microsoft.com/office/drawing/2014/main" id="{3406E802-5F40-B68F-AC84-F00E9FE798E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0363" y="1374776"/>
            <a:ext cx="4913312" cy="4845050"/>
          </a:xfrm>
        </p:spPr>
        <p:txBody>
          <a:bodyPr/>
          <a:lstStyle/>
          <a:p>
            <a:pPr marL="0" indent="0">
              <a:buNone/>
            </a:pPr>
            <a:r>
              <a:rPr lang="es-ES" altLang="zh-CN" sz="2400" b="1" dirty="0">
                <a:solidFill>
                  <a:srgbClr val="002060"/>
                </a:solidFill>
                <a:latin typeface="Arial" panose="020B0604020202020204" pitchFamily="34" charset="0"/>
              </a:rPr>
              <a:t>Autor:</a:t>
            </a:r>
            <a:br>
              <a:rPr lang="zh-CN" altLang="zh-CN" sz="2400" b="1" dirty="0">
                <a:solidFill>
                  <a:srgbClr val="002060"/>
                </a:solidFill>
                <a:latin typeface="Arial" panose="020B0604020202020204" pitchFamily="34" charset="0"/>
              </a:rPr>
            </a:br>
            <a:r>
              <a:rPr lang="es-ES" altLang="zh-CN" sz="2400" dirty="0">
                <a:solidFill>
                  <a:srgbClr val="002060"/>
                </a:solidFill>
                <a:latin typeface="Arial" panose="020B0604020202020204" pitchFamily="34" charset="0"/>
              </a:rPr>
              <a:t>- </a:t>
            </a:r>
            <a:r>
              <a:rPr lang="es-ES" altLang="zh-CN" sz="2400" dirty="0" err="1">
                <a:solidFill>
                  <a:srgbClr val="002060"/>
                </a:solidFill>
                <a:latin typeface="Arial" panose="020B0604020202020204" pitchFamily="34" charset="0"/>
              </a:rPr>
              <a:t>M.Sc</a:t>
            </a:r>
            <a:r>
              <a:rPr lang="es-ES" altLang="zh-CN" sz="2400" dirty="0">
                <a:solidFill>
                  <a:srgbClr val="002060"/>
                </a:solidFill>
                <a:latin typeface="Arial" panose="020B0604020202020204" pitchFamily="34" charset="0"/>
              </a:rPr>
              <a:t>. Miguel Alejandro Pérez </a:t>
            </a:r>
            <a:r>
              <a:rPr lang="es-ES" altLang="zh-CN" sz="2400" dirty="0" err="1">
                <a:solidFill>
                  <a:srgbClr val="002060"/>
                </a:solidFill>
                <a:latin typeface="Arial" panose="020B0604020202020204" pitchFamily="34" charset="0"/>
              </a:rPr>
              <a:t>Egües</a:t>
            </a:r>
            <a:r>
              <a:rPr lang="es-ES" altLang="zh-CN" sz="2400" dirty="0">
                <a:solidFill>
                  <a:srgbClr val="002060"/>
                </a:solidFill>
                <a:latin typeface="Arial" panose="020B0604020202020204" pitchFamily="34" charset="0"/>
              </a:rPr>
              <a:t> </a:t>
            </a:r>
          </a:p>
          <a:p>
            <a:pPr marL="0" indent="0">
              <a:buNone/>
            </a:pPr>
            <a:r>
              <a:rPr lang="es-ES" altLang="zh-CN" sz="2400" dirty="0">
                <a:solidFill>
                  <a:srgbClr val="002060"/>
                </a:solidFill>
                <a:latin typeface="Arial" panose="020B0604020202020204" pitchFamily="34" charset="0"/>
              </a:rPr>
              <a:t>-Dr. C. Ariel Gómez </a:t>
            </a:r>
            <a:r>
              <a:rPr lang="es-ES" altLang="zh-CN" sz="2400" dirty="0" err="1">
                <a:solidFill>
                  <a:srgbClr val="002060"/>
                </a:solidFill>
                <a:latin typeface="Arial" panose="020B0604020202020204" pitchFamily="34" charset="0"/>
              </a:rPr>
              <a:t>Sarría</a:t>
            </a:r>
            <a:r>
              <a:rPr lang="es-ES" altLang="zh-CN" sz="24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endParaRPr lang="zh-CN" altLang="zh-CN" dirty="0"/>
          </a:p>
          <a:p>
            <a:pPr marL="0" indent="0">
              <a:buNone/>
            </a:pPr>
            <a:r>
              <a:rPr lang="es-ES" altLang="zh-CN" sz="2400" b="1" dirty="0">
                <a:solidFill>
                  <a:srgbClr val="002060"/>
                </a:solidFill>
                <a:latin typeface="Arial" panose="020B0604020202020204" pitchFamily="34" charset="0"/>
              </a:rPr>
              <a:t>Fecha de creación: </a:t>
            </a:r>
            <a:endParaRPr lang="zh-CN" altLang="zh-CN" dirty="0"/>
          </a:p>
          <a:p>
            <a:pPr marL="0" indent="0">
              <a:buNone/>
            </a:pPr>
            <a:r>
              <a:rPr lang="es-ES" altLang="zh-CN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   </a:t>
            </a:r>
            <a:r>
              <a:rPr lang="es-ES" altLang="zh-CN" sz="2400" dirty="0">
                <a:solidFill>
                  <a:srgbClr val="002060"/>
                </a:solidFill>
                <a:latin typeface="Arial" panose="020B0604020202020204" pitchFamily="34" charset="0"/>
              </a:rPr>
              <a:t>14/10/2025</a:t>
            </a:r>
            <a:endParaRPr lang="es-ES" altLang="zh-CN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altLang="zh-CN" sz="2400" b="1" dirty="0">
                <a:solidFill>
                  <a:srgbClr val="002060"/>
                </a:solidFill>
                <a:latin typeface="Arial" panose="020B0604020202020204" pitchFamily="34" charset="0"/>
              </a:rPr>
              <a:t>Última modificación: </a:t>
            </a:r>
            <a:endParaRPr lang="zh-CN" altLang="zh-CN" dirty="0"/>
          </a:p>
          <a:p>
            <a:pPr marL="0" indent="0">
              <a:buNone/>
            </a:pPr>
            <a:r>
              <a:rPr lang="es-ES" altLang="zh-CN" sz="2400" b="1">
                <a:solidFill>
                  <a:srgbClr val="002060"/>
                </a:solidFill>
                <a:latin typeface="Arial" panose="020B0604020202020204" pitchFamily="34" charset="0"/>
              </a:rPr>
              <a:t>    </a:t>
            </a:r>
            <a:r>
              <a:rPr lang="es-ES" altLang="zh-CN" sz="2400">
                <a:solidFill>
                  <a:srgbClr val="002060"/>
                </a:solidFill>
                <a:latin typeface="Arial" panose="020B0604020202020204" pitchFamily="34" charset="0"/>
              </a:rPr>
              <a:t>15/10/2025</a:t>
            </a:r>
            <a:br>
              <a:rPr lang="zh-CN" altLang="zh-CN" sz="2400" dirty="0">
                <a:solidFill>
                  <a:srgbClr val="002060"/>
                </a:solidFill>
                <a:latin typeface="Arial" panose="020B0604020202020204" pitchFamily="34" charset="0"/>
              </a:rPr>
            </a:br>
            <a:endParaRPr lang="es-ES" alt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altLang="zh-CN" sz="2400" b="1" dirty="0">
                <a:solidFill>
                  <a:srgbClr val="002060"/>
                </a:solidFill>
                <a:latin typeface="Arial" panose="020B0604020202020204" pitchFamily="34" charset="0"/>
              </a:rPr>
              <a:t>Contacto:</a:t>
            </a:r>
            <a:endParaRPr lang="zh-CN" altLang="zh-CN" dirty="0"/>
          </a:p>
          <a:p>
            <a:pPr marL="0" indent="0">
              <a:buNone/>
            </a:pPr>
            <a:r>
              <a:rPr lang="es-ES" altLang="zh-CN" sz="2400" dirty="0">
                <a:solidFill>
                  <a:srgbClr val="002060"/>
                </a:solidFill>
                <a:latin typeface="Arial" panose="020B0604020202020204" pitchFamily="34" charset="0"/>
              </a:rPr>
              <a:t>    </a:t>
            </a:r>
            <a:r>
              <a:rPr lang="es-ES" altLang="zh-CN" sz="2400" u="sng" dirty="0">
                <a:solidFill>
                  <a:srgbClr val="002060"/>
                </a:solidFill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mapegues7@</a:t>
            </a:r>
            <a:r>
              <a:rPr lang="es-ES" altLang="zh-CN" sz="2400" u="sng" dirty="0">
                <a:solidFill>
                  <a:srgbClr val="002060"/>
                </a:solidFill>
                <a:latin typeface="Arial" panose="020B0604020202020204" pitchFamily="34" charset="0"/>
              </a:rPr>
              <a:t>gmail.com</a:t>
            </a:r>
            <a:endParaRPr lang="zh-CN" altLang="zh-CN" sz="2400" u="sng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14339" name="Rectangle 394">
            <a:extLst>
              <a:ext uri="{FF2B5EF4-FFF2-40B4-BE49-F238E27FC236}">
                <a16:creationId xmlns:a16="http://schemas.microsoft.com/office/drawing/2014/main" id="{2842E678-DD9A-6505-B045-7A33A793CF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12192000" cy="1139825"/>
          </a:xfrm>
          <a:prstGeom prst="rect">
            <a:avLst/>
          </a:prstGeom>
          <a:solidFill>
            <a:srgbClr val="2E75B5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zh-CN" sz="1800"/>
          </a:p>
        </p:txBody>
      </p:sp>
      <p:sp>
        <p:nvSpPr>
          <p:cNvPr id="14340" name="Rectangle 396">
            <a:extLst>
              <a:ext uri="{FF2B5EF4-FFF2-40B4-BE49-F238E27FC236}">
                <a16:creationId xmlns:a16="http://schemas.microsoft.com/office/drawing/2014/main" id="{6EBE7E38-3001-B5B5-5699-C306C70B9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4514" y="290513"/>
            <a:ext cx="9539287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es-ES" altLang="zh-CN" sz="3600">
                <a:solidFill>
                  <a:srgbClr val="FFFFFF"/>
                </a:solidFill>
                <a:latin typeface="Arial" panose="020B0604020202020204" pitchFamily="34" charset="0"/>
              </a:rPr>
              <a:t>Créditos</a:t>
            </a: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4341" name="Rectangle 398">
            <a:extLst>
              <a:ext uri="{FF2B5EF4-FFF2-40B4-BE49-F238E27FC236}">
                <a16:creationId xmlns:a16="http://schemas.microsoft.com/office/drawing/2014/main" id="{BC74681E-4EB5-63BC-A209-2368294E8E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8474" y="4042229"/>
            <a:ext cx="6253163" cy="2423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Derechos de uso:</a:t>
            </a:r>
            <a:endParaRPr lang="en-US" altLang="en-US" sz="1800" dirty="0">
              <a:latin typeface="Arial" panose="020B0604020202020204" pitchFamily="34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n-US" sz="2400" dirty="0">
                <a:solidFill>
                  <a:srgbClr val="002060"/>
                </a:solidFill>
                <a:latin typeface="Arial" panose="020B0604020202020204" pitchFamily="34" charset="0"/>
              </a:rPr>
              <a:t>No se permite un uso comercial de este recurso ni de las posibles obras derivadas, la distribución de las cuales se debe realizar con una licencia igual a la que regula la obra original y el reconocimiento de sus autores.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pic>
        <p:nvPicPr>
          <p:cNvPr id="14342" name="Picture 123" descr="Resultado de imagen para creative commons">
            <a:extLst>
              <a:ext uri="{FF2B5EF4-FFF2-40B4-BE49-F238E27FC236}">
                <a16:creationId xmlns:a16="http://schemas.microsoft.com/office/drawing/2014/main" id="{061AC89F-886F-DF3D-D9DC-CD1D3B469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32" y="5972175"/>
            <a:ext cx="1884363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98">
            <a:extLst>
              <a:ext uri="{FF2B5EF4-FFF2-40B4-BE49-F238E27FC236}">
                <a16:creationId xmlns:a16="http://schemas.microsoft.com/office/drawing/2014/main" id="{EA566832-D464-B6B3-E2AF-652E5383D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7657" y="1826307"/>
            <a:ext cx="6083980" cy="1529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s-ES" altLang="en-US" sz="2400" dirty="0">
                <a:solidFill>
                  <a:srgbClr val="002060"/>
                </a:solidFill>
                <a:latin typeface="Arial" panose="020B0604020202020204" pitchFamily="34" charset="0"/>
              </a:rPr>
              <a:t>Esta obra es una obra derivada de </a:t>
            </a:r>
            <a:r>
              <a:rPr lang="es-ES" altLang="zh-CN" sz="2400" dirty="0">
                <a:solidFill>
                  <a:srgbClr val="002060"/>
                </a:solidFill>
                <a:latin typeface="Arial" panose="020B0604020202020204" pitchFamily="34" charset="0"/>
              </a:rPr>
              <a:t>Pérez </a:t>
            </a:r>
            <a:r>
              <a:rPr lang="es-ES" altLang="zh-CN" sz="2400" dirty="0" err="1">
                <a:solidFill>
                  <a:srgbClr val="002060"/>
                </a:solidFill>
                <a:latin typeface="Arial" panose="020B0604020202020204" pitchFamily="34" charset="0"/>
              </a:rPr>
              <a:t>Egües</a:t>
            </a:r>
            <a:r>
              <a:rPr lang="es-ES" altLang="zh-CN" sz="2400" dirty="0">
                <a:solidFill>
                  <a:srgbClr val="002060"/>
                </a:solidFill>
                <a:latin typeface="Arial" panose="020B0604020202020204" pitchFamily="34" charset="0"/>
              </a:rPr>
              <a:t>, M. A. (2025). </a:t>
            </a:r>
            <a:r>
              <a:rPr lang="es-ES" altLang="en-US" sz="2400" dirty="0">
                <a:solidFill>
                  <a:srgbClr val="002060"/>
                </a:solidFill>
                <a:latin typeface="Arial" panose="020B0604020202020204" pitchFamily="34" charset="0"/>
              </a:rPr>
              <a:t>“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sym typeface="Rubik One"/>
              </a:rPr>
              <a:t>Educación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sym typeface="Rubik One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sym typeface="Rubik One"/>
              </a:rPr>
              <a:t>disruptiva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sym typeface="Rubik One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sym typeface="Rubik One"/>
              </a:rPr>
              <a:t>aplicaciones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sym typeface="Rubik One"/>
              </a:rPr>
              <a:t> de la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sym typeface="Rubik One"/>
              </a:rPr>
              <a:t>inteligencia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sym typeface="Rubik One"/>
              </a:rPr>
              <a:t> artificial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sym typeface="Rubik One"/>
              </a:rPr>
              <a:t>en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sym typeface="Rubik One"/>
              </a:rPr>
              <a:t> la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sym typeface="Rubik One"/>
              </a:rPr>
              <a:t>formación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sym typeface="Rubik One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sym typeface="Rubik One"/>
              </a:rPr>
              <a:t>inicial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sym typeface="Rubik One"/>
              </a:rPr>
              <a:t> de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sym typeface="Rubik One"/>
              </a:rPr>
              <a:t>educadores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sym typeface="Rubik One"/>
              </a:rPr>
              <a:t>”  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endParaRPr lang="en-US" altLang="en-US" sz="1800" dirty="0">
              <a:latin typeface="Arial" panose="020B0604020202020204" pitchFamily="34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186966" y="30603"/>
            <a:ext cx="11005034" cy="936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lvl="0" indent="0">
              <a:lnSpc>
                <a:spcPts val="8400"/>
              </a:lnSpc>
              <a:spcBef>
                <a:spcPct val="0"/>
              </a:spcBef>
              <a:defRPr sz="7000">
                <a:solidFill>
                  <a:srgbClr val="0070C0"/>
                </a:solidFill>
                <a:latin typeface="Rubik One"/>
                <a:ea typeface="Rubik One"/>
                <a:cs typeface="Rubik One"/>
              </a:defRPr>
            </a:lvl1pPr>
          </a:lstStyle>
          <a:p>
            <a:r>
              <a:rPr lang="en-US" sz="4400" dirty="0" err="1">
                <a:solidFill>
                  <a:srgbClr val="006699"/>
                </a:solidFill>
                <a:sym typeface="Rubik One"/>
              </a:rPr>
              <a:t>Revolución</a:t>
            </a:r>
            <a:r>
              <a:rPr lang="en-US" sz="4400" dirty="0">
                <a:solidFill>
                  <a:srgbClr val="006699"/>
                </a:solidFill>
                <a:sym typeface="Rubik One"/>
              </a:rPr>
              <a:t> de la IA </a:t>
            </a:r>
            <a:r>
              <a:rPr lang="en-US" sz="4400" dirty="0" err="1">
                <a:solidFill>
                  <a:srgbClr val="006699"/>
                </a:solidFill>
                <a:sym typeface="Rubik One"/>
              </a:rPr>
              <a:t>en</a:t>
            </a:r>
            <a:r>
              <a:rPr lang="en-US" sz="4400" dirty="0">
                <a:solidFill>
                  <a:srgbClr val="006699"/>
                </a:solidFill>
                <a:sym typeface="Rubik One"/>
              </a:rPr>
              <a:t> la </a:t>
            </a:r>
            <a:r>
              <a:rPr lang="en-US" sz="4400" dirty="0" err="1">
                <a:solidFill>
                  <a:srgbClr val="006699"/>
                </a:solidFill>
                <a:sym typeface="Rubik One"/>
              </a:rPr>
              <a:t>educación</a:t>
            </a:r>
            <a:r>
              <a:rPr lang="en-US" sz="4400" dirty="0">
                <a:solidFill>
                  <a:srgbClr val="006699"/>
                </a:solidFill>
                <a:sym typeface="Rubik One"/>
              </a:rPr>
              <a:t> </a:t>
            </a:r>
          </a:p>
        </p:txBody>
      </p:sp>
      <p:sp>
        <p:nvSpPr>
          <p:cNvPr id="4" name="AutoShape 4"/>
          <p:cNvSpPr/>
          <p:nvPr/>
        </p:nvSpPr>
        <p:spPr>
          <a:xfrm>
            <a:off x="2595497" y="4277680"/>
            <a:ext cx="1442919" cy="0"/>
          </a:xfrm>
          <a:prstGeom prst="line">
            <a:avLst/>
          </a:prstGeom>
          <a:ln w="28575" cap="flat">
            <a:solidFill>
              <a:srgbClr val="0070C0"/>
            </a:solidFill>
            <a:prstDash val="lgDash"/>
            <a:headEnd type="none" w="sm" len="sm"/>
            <a:tailEnd type="none" w="sm" len="sm"/>
          </a:ln>
        </p:spPr>
      </p:sp>
      <p:grpSp>
        <p:nvGrpSpPr>
          <p:cNvPr id="5" name="Group 5"/>
          <p:cNvGrpSpPr/>
          <p:nvPr/>
        </p:nvGrpSpPr>
        <p:grpSpPr>
          <a:xfrm>
            <a:off x="3756521" y="3752124"/>
            <a:ext cx="2767883" cy="1072507"/>
            <a:chOff x="0" y="0"/>
            <a:chExt cx="1874091" cy="726178"/>
          </a:xfrm>
          <a:solidFill>
            <a:srgbClr val="575757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1874091" cy="726178"/>
            </a:xfrm>
            <a:custGeom>
              <a:avLst/>
              <a:gdLst/>
              <a:ahLst/>
              <a:cxnLst/>
              <a:rect l="l" t="t" r="r" b="b"/>
              <a:pathLst>
                <a:path w="1874091" h="726178">
                  <a:moveTo>
                    <a:pt x="95100" y="0"/>
                  </a:moveTo>
                  <a:lnTo>
                    <a:pt x="1778991" y="0"/>
                  </a:lnTo>
                  <a:cubicBezTo>
                    <a:pt x="1831513" y="0"/>
                    <a:pt x="1874091" y="42578"/>
                    <a:pt x="1874091" y="95100"/>
                  </a:cubicBezTo>
                  <a:lnTo>
                    <a:pt x="1874091" y="631078"/>
                  </a:lnTo>
                  <a:cubicBezTo>
                    <a:pt x="1874091" y="656300"/>
                    <a:pt x="1864072" y="680489"/>
                    <a:pt x="1846237" y="698324"/>
                  </a:cubicBezTo>
                  <a:cubicBezTo>
                    <a:pt x="1828402" y="716159"/>
                    <a:pt x="1804213" y="726178"/>
                    <a:pt x="1778991" y="726178"/>
                  </a:cubicBezTo>
                  <a:lnTo>
                    <a:pt x="95100" y="726178"/>
                  </a:lnTo>
                  <a:cubicBezTo>
                    <a:pt x="69878" y="726178"/>
                    <a:pt x="45689" y="716159"/>
                    <a:pt x="27854" y="698324"/>
                  </a:cubicBezTo>
                  <a:cubicBezTo>
                    <a:pt x="10019" y="680489"/>
                    <a:pt x="0" y="656300"/>
                    <a:pt x="0" y="631078"/>
                  </a:cubicBezTo>
                  <a:lnTo>
                    <a:pt x="0" y="95100"/>
                  </a:lnTo>
                  <a:cubicBezTo>
                    <a:pt x="0" y="69878"/>
                    <a:pt x="10019" y="45689"/>
                    <a:pt x="27854" y="27854"/>
                  </a:cubicBezTo>
                  <a:cubicBezTo>
                    <a:pt x="45689" y="10019"/>
                    <a:pt x="69878" y="0"/>
                    <a:pt x="95100" y="0"/>
                  </a:cubicBezTo>
                  <a:close/>
                </a:path>
              </a:pathLst>
            </a:custGeom>
            <a:grpFill/>
            <a:ln w="38100" cap="rnd">
              <a:noFill/>
              <a:prstDash val="lg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874091" cy="783328"/>
            </a:xfrm>
            <a:prstGeom prst="rect">
              <a:avLst/>
            </a:prstGeom>
            <a:grpFill/>
            <a:ln>
              <a:noFill/>
            </a:ln>
          </p:spPr>
          <p:txBody>
            <a:bodyPr lIns="28527" tIns="28527" rIns="28527" bIns="28527" rtlCol="0" anchor="ctr"/>
            <a:lstStyle/>
            <a:p>
              <a:pPr algn="ctr">
                <a:lnSpc>
                  <a:spcPts val="2240"/>
                </a:lnSpc>
              </a:pPr>
              <a:endParaRPr sz="1200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016169" y="4141932"/>
            <a:ext cx="2248589" cy="321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19"/>
              </a:lnSpc>
              <a:spcBef>
                <a:spcPct val="0"/>
              </a:spcBef>
            </a:pPr>
            <a:r>
              <a:rPr lang="en-US" sz="2133" dirty="0">
                <a:solidFill>
                  <a:srgbClr val="FFFFFF"/>
                </a:solidFill>
                <a:latin typeface="Track"/>
                <a:ea typeface="Track"/>
                <a:cs typeface="Track"/>
                <a:sym typeface="Track"/>
              </a:rPr>
              <a:t>INVESTIGACIÓN</a:t>
            </a:r>
          </a:p>
        </p:txBody>
      </p:sp>
      <p:sp>
        <p:nvSpPr>
          <p:cNvPr id="9" name="AutoShape 9"/>
          <p:cNvSpPr/>
          <p:nvPr/>
        </p:nvSpPr>
        <p:spPr>
          <a:xfrm>
            <a:off x="2563793" y="5821825"/>
            <a:ext cx="1442919" cy="0"/>
          </a:xfrm>
          <a:prstGeom prst="line">
            <a:avLst/>
          </a:prstGeom>
          <a:ln w="28575" cap="flat">
            <a:solidFill>
              <a:srgbClr val="0070C0"/>
            </a:solidFill>
            <a:prstDash val="lgDash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>
            <a:off x="3756521" y="5257063"/>
            <a:ext cx="2767883" cy="1072507"/>
            <a:chOff x="0" y="0"/>
            <a:chExt cx="1874091" cy="726178"/>
          </a:xfrm>
          <a:solidFill>
            <a:srgbClr val="006699"/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1874091" cy="726178"/>
            </a:xfrm>
            <a:custGeom>
              <a:avLst/>
              <a:gdLst/>
              <a:ahLst/>
              <a:cxnLst/>
              <a:rect l="l" t="t" r="r" b="b"/>
              <a:pathLst>
                <a:path w="1874091" h="726178">
                  <a:moveTo>
                    <a:pt x="95100" y="0"/>
                  </a:moveTo>
                  <a:lnTo>
                    <a:pt x="1778991" y="0"/>
                  </a:lnTo>
                  <a:cubicBezTo>
                    <a:pt x="1831513" y="0"/>
                    <a:pt x="1874091" y="42578"/>
                    <a:pt x="1874091" y="95100"/>
                  </a:cubicBezTo>
                  <a:lnTo>
                    <a:pt x="1874091" y="631078"/>
                  </a:lnTo>
                  <a:cubicBezTo>
                    <a:pt x="1874091" y="656300"/>
                    <a:pt x="1864072" y="680489"/>
                    <a:pt x="1846237" y="698324"/>
                  </a:cubicBezTo>
                  <a:cubicBezTo>
                    <a:pt x="1828402" y="716159"/>
                    <a:pt x="1804213" y="726178"/>
                    <a:pt x="1778991" y="726178"/>
                  </a:cubicBezTo>
                  <a:lnTo>
                    <a:pt x="95100" y="726178"/>
                  </a:lnTo>
                  <a:cubicBezTo>
                    <a:pt x="69878" y="726178"/>
                    <a:pt x="45689" y="716159"/>
                    <a:pt x="27854" y="698324"/>
                  </a:cubicBezTo>
                  <a:cubicBezTo>
                    <a:pt x="10019" y="680489"/>
                    <a:pt x="0" y="656300"/>
                    <a:pt x="0" y="631078"/>
                  </a:cubicBezTo>
                  <a:lnTo>
                    <a:pt x="0" y="95100"/>
                  </a:lnTo>
                  <a:cubicBezTo>
                    <a:pt x="0" y="69878"/>
                    <a:pt x="10019" y="45689"/>
                    <a:pt x="27854" y="27854"/>
                  </a:cubicBezTo>
                  <a:cubicBezTo>
                    <a:pt x="45689" y="10019"/>
                    <a:pt x="69878" y="0"/>
                    <a:pt x="95100" y="0"/>
                  </a:cubicBezTo>
                  <a:close/>
                </a:path>
              </a:pathLst>
            </a:custGeom>
            <a:grpFill/>
            <a:ln w="38100" cap="rnd">
              <a:noFill/>
              <a:prstDash val="lgDash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1874091" cy="783328"/>
            </a:xfrm>
            <a:prstGeom prst="rect">
              <a:avLst/>
            </a:prstGeom>
            <a:grpFill/>
            <a:ln>
              <a:noFill/>
            </a:ln>
          </p:spPr>
          <p:txBody>
            <a:bodyPr lIns="28527" tIns="28527" rIns="28527" bIns="28527" rtlCol="0" anchor="ctr"/>
            <a:lstStyle/>
            <a:p>
              <a:pPr algn="ctr">
                <a:lnSpc>
                  <a:spcPts val="2240"/>
                </a:lnSpc>
              </a:pPr>
              <a:endParaRPr sz="1200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833801" y="5360394"/>
            <a:ext cx="2554775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19"/>
              </a:lnSpc>
              <a:spcBef>
                <a:spcPct val="0"/>
              </a:spcBef>
            </a:pPr>
            <a:r>
              <a:rPr lang="en-US" sz="2266" dirty="0">
                <a:solidFill>
                  <a:srgbClr val="FFFFFF"/>
                </a:solidFill>
                <a:latin typeface="Track"/>
                <a:ea typeface="Track"/>
                <a:cs typeface="Track"/>
                <a:sym typeface="Track"/>
              </a:rPr>
              <a:t>GESTIÓN Y ADMINISTRACIÓN </a:t>
            </a:r>
          </a:p>
        </p:txBody>
      </p:sp>
      <p:sp>
        <p:nvSpPr>
          <p:cNvPr id="14" name="AutoShape 14"/>
          <p:cNvSpPr/>
          <p:nvPr/>
        </p:nvSpPr>
        <p:spPr>
          <a:xfrm>
            <a:off x="2595497" y="2694169"/>
            <a:ext cx="1442919" cy="0"/>
          </a:xfrm>
          <a:prstGeom prst="line">
            <a:avLst/>
          </a:prstGeom>
          <a:ln w="28575" cap="flat">
            <a:solidFill>
              <a:srgbClr val="0070C0"/>
            </a:solidFill>
            <a:prstDash val="lgDash"/>
            <a:headEnd type="none" w="sm" len="sm"/>
            <a:tailEnd type="none" w="sm" len="sm"/>
          </a:ln>
        </p:spPr>
      </p:sp>
      <p:grpSp>
        <p:nvGrpSpPr>
          <p:cNvPr id="15" name="Group 15"/>
          <p:cNvGrpSpPr/>
          <p:nvPr/>
        </p:nvGrpSpPr>
        <p:grpSpPr>
          <a:xfrm>
            <a:off x="3756521" y="2148391"/>
            <a:ext cx="2767883" cy="1072507"/>
            <a:chOff x="0" y="0"/>
            <a:chExt cx="1874091" cy="726178"/>
          </a:xfrm>
          <a:solidFill>
            <a:srgbClr val="2FA2C1"/>
          </a:solidFill>
        </p:grpSpPr>
        <p:sp>
          <p:nvSpPr>
            <p:cNvPr id="16" name="Freeform 16"/>
            <p:cNvSpPr/>
            <p:nvPr/>
          </p:nvSpPr>
          <p:spPr>
            <a:xfrm>
              <a:off x="0" y="0"/>
              <a:ext cx="1874091" cy="726178"/>
            </a:xfrm>
            <a:custGeom>
              <a:avLst/>
              <a:gdLst/>
              <a:ahLst/>
              <a:cxnLst/>
              <a:rect l="l" t="t" r="r" b="b"/>
              <a:pathLst>
                <a:path w="1874091" h="726178">
                  <a:moveTo>
                    <a:pt x="95100" y="0"/>
                  </a:moveTo>
                  <a:lnTo>
                    <a:pt x="1778991" y="0"/>
                  </a:lnTo>
                  <a:cubicBezTo>
                    <a:pt x="1831513" y="0"/>
                    <a:pt x="1874091" y="42578"/>
                    <a:pt x="1874091" y="95100"/>
                  </a:cubicBezTo>
                  <a:lnTo>
                    <a:pt x="1874091" y="631078"/>
                  </a:lnTo>
                  <a:cubicBezTo>
                    <a:pt x="1874091" y="656300"/>
                    <a:pt x="1864072" y="680489"/>
                    <a:pt x="1846237" y="698324"/>
                  </a:cubicBezTo>
                  <a:cubicBezTo>
                    <a:pt x="1828402" y="716159"/>
                    <a:pt x="1804213" y="726178"/>
                    <a:pt x="1778991" y="726178"/>
                  </a:cubicBezTo>
                  <a:lnTo>
                    <a:pt x="95100" y="726178"/>
                  </a:lnTo>
                  <a:cubicBezTo>
                    <a:pt x="69878" y="726178"/>
                    <a:pt x="45689" y="716159"/>
                    <a:pt x="27854" y="698324"/>
                  </a:cubicBezTo>
                  <a:cubicBezTo>
                    <a:pt x="10019" y="680489"/>
                    <a:pt x="0" y="656300"/>
                    <a:pt x="0" y="631078"/>
                  </a:cubicBezTo>
                  <a:lnTo>
                    <a:pt x="0" y="95100"/>
                  </a:lnTo>
                  <a:cubicBezTo>
                    <a:pt x="0" y="69878"/>
                    <a:pt x="10019" y="45689"/>
                    <a:pt x="27854" y="27854"/>
                  </a:cubicBezTo>
                  <a:cubicBezTo>
                    <a:pt x="45689" y="10019"/>
                    <a:pt x="69878" y="0"/>
                    <a:pt x="95100" y="0"/>
                  </a:cubicBezTo>
                  <a:close/>
                </a:path>
              </a:pathLst>
            </a:custGeom>
            <a:grpFill/>
            <a:ln w="38100" cap="rnd">
              <a:noFill/>
              <a:prstDash val="lgDash"/>
              <a:round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1874091" cy="783328"/>
            </a:xfrm>
            <a:prstGeom prst="rect">
              <a:avLst/>
            </a:prstGeom>
            <a:grpFill/>
            <a:ln>
              <a:noFill/>
            </a:ln>
          </p:spPr>
          <p:txBody>
            <a:bodyPr lIns="28527" tIns="28527" rIns="28527" bIns="28527" rtlCol="0" anchor="ctr"/>
            <a:lstStyle/>
            <a:p>
              <a:pPr algn="ctr">
                <a:lnSpc>
                  <a:spcPts val="2240"/>
                </a:lnSpc>
              </a:pPr>
              <a:endParaRPr sz="1200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3942935" y="2167507"/>
            <a:ext cx="2283868" cy="1014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s-ES"/>
            </a:defPPr>
            <a:lvl1pPr algn="ctr">
              <a:lnSpc>
                <a:spcPts val="2719"/>
              </a:lnSpc>
              <a:spcBef>
                <a:spcPct val="0"/>
              </a:spcBef>
              <a:defRPr sz="2133">
                <a:solidFill>
                  <a:srgbClr val="FFFFFF"/>
                </a:solidFill>
                <a:latin typeface="Track"/>
                <a:ea typeface="Track"/>
                <a:cs typeface="Track"/>
              </a:defRPr>
            </a:lvl1pPr>
          </a:lstStyle>
          <a:p>
            <a:r>
              <a:rPr lang="es-ES" dirty="0"/>
              <a:t>LA ENSEÑANZA Y EL APRENDIZAJE</a:t>
            </a:r>
            <a:endParaRPr lang="en-US" dirty="0">
              <a:sym typeface="Track"/>
            </a:endParaRPr>
          </a:p>
        </p:txBody>
      </p:sp>
      <p:sp>
        <p:nvSpPr>
          <p:cNvPr id="19" name="AutoShape 19"/>
          <p:cNvSpPr/>
          <p:nvPr/>
        </p:nvSpPr>
        <p:spPr>
          <a:xfrm>
            <a:off x="6524405" y="2713219"/>
            <a:ext cx="1442919" cy="0"/>
          </a:xfrm>
          <a:prstGeom prst="line">
            <a:avLst/>
          </a:prstGeom>
          <a:ln w="28575" cap="flat">
            <a:solidFill>
              <a:srgbClr val="0070C0"/>
            </a:solidFill>
            <a:prstDash val="lgDash"/>
            <a:headEnd type="none" w="sm" len="sm"/>
            <a:tailEnd type="none" w="sm" len="sm"/>
          </a:ln>
        </p:spPr>
      </p:sp>
      <p:grpSp>
        <p:nvGrpSpPr>
          <p:cNvPr id="20" name="Group 20"/>
          <p:cNvGrpSpPr/>
          <p:nvPr/>
        </p:nvGrpSpPr>
        <p:grpSpPr>
          <a:xfrm>
            <a:off x="7702898" y="2093315"/>
            <a:ext cx="3287371" cy="1518976"/>
            <a:chOff x="0" y="0"/>
            <a:chExt cx="1874091" cy="726178"/>
          </a:xfrm>
          <a:solidFill>
            <a:srgbClr val="2FA2C1"/>
          </a:solidFill>
        </p:grpSpPr>
        <p:sp>
          <p:nvSpPr>
            <p:cNvPr id="21" name="Freeform 21"/>
            <p:cNvSpPr/>
            <p:nvPr/>
          </p:nvSpPr>
          <p:spPr>
            <a:xfrm>
              <a:off x="0" y="0"/>
              <a:ext cx="1874091" cy="726178"/>
            </a:xfrm>
            <a:custGeom>
              <a:avLst/>
              <a:gdLst/>
              <a:ahLst/>
              <a:cxnLst/>
              <a:rect l="l" t="t" r="r" b="b"/>
              <a:pathLst>
                <a:path w="1874091" h="726178">
                  <a:moveTo>
                    <a:pt x="95100" y="0"/>
                  </a:moveTo>
                  <a:lnTo>
                    <a:pt x="1778991" y="0"/>
                  </a:lnTo>
                  <a:cubicBezTo>
                    <a:pt x="1831513" y="0"/>
                    <a:pt x="1874091" y="42578"/>
                    <a:pt x="1874091" y="95100"/>
                  </a:cubicBezTo>
                  <a:lnTo>
                    <a:pt x="1874091" y="631078"/>
                  </a:lnTo>
                  <a:cubicBezTo>
                    <a:pt x="1874091" y="656300"/>
                    <a:pt x="1864072" y="680489"/>
                    <a:pt x="1846237" y="698324"/>
                  </a:cubicBezTo>
                  <a:cubicBezTo>
                    <a:pt x="1828402" y="716159"/>
                    <a:pt x="1804213" y="726178"/>
                    <a:pt x="1778991" y="726178"/>
                  </a:cubicBezTo>
                  <a:lnTo>
                    <a:pt x="95100" y="726178"/>
                  </a:lnTo>
                  <a:cubicBezTo>
                    <a:pt x="69878" y="726178"/>
                    <a:pt x="45689" y="716159"/>
                    <a:pt x="27854" y="698324"/>
                  </a:cubicBezTo>
                  <a:cubicBezTo>
                    <a:pt x="10019" y="680489"/>
                    <a:pt x="0" y="656300"/>
                    <a:pt x="0" y="631078"/>
                  </a:cubicBezTo>
                  <a:lnTo>
                    <a:pt x="0" y="95100"/>
                  </a:lnTo>
                  <a:cubicBezTo>
                    <a:pt x="0" y="69878"/>
                    <a:pt x="10019" y="45689"/>
                    <a:pt x="27854" y="27854"/>
                  </a:cubicBezTo>
                  <a:cubicBezTo>
                    <a:pt x="45689" y="10019"/>
                    <a:pt x="69878" y="0"/>
                    <a:pt x="95100" y="0"/>
                  </a:cubicBezTo>
                  <a:close/>
                </a:path>
              </a:pathLst>
            </a:custGeom>
            <a:grpFill/>
            <a:ln w="38100" cap="rnd">
              <a:noFill/>
              <a:prstDash val="lgDash"/>
              <a:round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57150"/>
              <a:ext cx="1874091" cy="783328"/>
            </a:xfrm>
            <a:prstGeom prst="rect">
              <a:avLst/>
            </a:prstGeom>
            <a:grpFill/>
            <a:ln>
              <a:noFill/>
            </a:ln>
          </p:spPr>
          <p:txBody>
            <a:bodyPr lIns="28527" tIns="28527" rIns="28527" bIns="28527" rtlCol="0" anchor="ctr"/>
            <a:lstStyle/>
            <a:p>
              <a:pPr algn="ctr">
                <a:lnSpc>
                  <a:spcPts val="2240"/>
                </a:lnSpc>
              </a:pPr>
              <a:endParaRPr sz="1200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7825298" y="2062833"/>
            <a:ext cx="3041298" cy="170604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887"/>
              </a:lnSpc>
              <a:spcBef>
                <a:spcPct val="0"/>
              </a:spcBef>
            </a:pPr>
            <a:r>
              <a:rPr lang="es-ES" sz="1867" dirty="0">
                <a:solidFill>
                  <a:schemeClr val="bg1"/>
                </a:solidFill>
              </a:rPr>
              <a:t>-La personalización de la experiencia educativa</a:t>
            </a:r>
          </a:p>
          <a:p>
            <a:pPr algn="just">
              <a:lnSpc>
                <a:spcPts val="1887"/>
              </a:lnSpc>
              <a:spcBef>
                <a:spcPct val="0"/>
              </a:spcBef>
            </a:pPr>
            <a:r>
              <a:rPr lang="es-ES" sz="1867" dirty="0">
                <a:solidFill>
                  <a:schemeClr val="bg1"/>
                </a:solidFill>
              </a:rPr>
              <a:t>-Apoyo a la colaboración y al diagnóstico</a:t>
            </a:r>
          </a:p>
          <a:p>
            <a:pPr algn="just">
              <a:lnSpc>
                <a:spcPts val="1887"/>
              </a:lnSpc>
              <a:spcBef>
                <a:spcPct val="0"/>
              </a:spcBef>
            </a:pPr>
            <a:r>
              <a:rPr lang="es-ES" sz="1867" dirty="0">
                <a:solidFill>
                  <a:schemeClr val="bg1"/>
                </a:solidFill>
              </a:rPr>
              <a:t>-Elaboración de recursos educativos digitales (RED)</a:t>
            </a:r>
          </a:p>
          <a:p>
            <a:pPr algn="just">
              <a:lnSpc>
                <a:spcPts val="1887"/>
              </a:lnSpc>
              <a:spcBef>
                <a:spcPct val="0"/>
              </a:spcBef>
            </a:pPr>
            <a:r>
              <a:rPr lang="es-ES" sz="1867" dirty="0">
                <a:solidFill>
                  <a:schemeClr val="bg1"/>
                </a:solidFill>
              </a:rPr>
              <a:t> </a:t>
            </a:r>
            <a:endParaRPr lang="en-US" sz="1600" dirty="0">
              <a:solidFill>
                <a:schemeClr val="bg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grpSp>
        <p:nvGrpSpPr>
          <p:cNvPr id="24" name="Group 24"/>
          <p:cNvGrpSpPr/>
          <p:nvPr/>
        </p:nvGrpSpPr>
        <p:grpSpPr>
          <a:xfrm>
            <a:off x="1738688" y="3674674"/>
            <a:ext cx="1072507" cy="1072507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75757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3733"/>
                </a:lnSpc>
              </a:pPr>
              <a:r>
                <a:rPr lang="en-US" sz="2666">
                  <a:solidFill>
                    <a:srgbClr val="FFFFFF"/>
                  </a:solidFill>
                  <a:latin typeface="Rubik One"/>
                  <a:ea typeface="Rubik One"/>
                  <a:cs typeface="Rubik One"/>
                  <a:sym typeface="Rubik One"/>
                </a:rPr>
                <a:t>2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738688" y="2148391"/>
            <a:ext cx="1072507" cy="1072507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FA2C1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3733"/>
                </a:lnSpc>
              </a:pPr>
              <a:r>
                <a:rPr lang="en-US" sz="2666">
                  <a:solidFill>
                    <a:srgbClr val="FFFFFF"/>
                  </a:solidFill>
                  <a:latin typeface="Rubik One"/>
                  <a:ea typeface="Rubik One"/>
                  <a:cs typeface="Rubik One"/>
                  <a:sym typeface="Rubik One"/>
                </a:rPr>
                <a:t>1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738688" y="5198031"/>
            <a:ext cx="1072507" cy="1072507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699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3733"/>
                </a:lnSpc>
              </a:pPr>
              <a:r>
                <a:rPr lang="en-US" sz="2666">
                  <a:solidFill>
                    <a:srgbClr val="FFFFFF"/>
                  </a:solidFill>
                  <a:latin typeface="Rubik One"/>
                  <a:ea typeface="Rubik One"/>
                  <a:cs typeface="Rubik One"/>
                  <a:sym typeface="Rubik One"/>
                </a:rPr>
                <a:t>3</a:t>
              </a:r>
            </a:p>
          </p:txBody>
        </p:sp>
      </p:grpSp>
      <p:sp>
        <p:nvSpPr>
          <p:cNvPr id="33" name="AutoShape 33"/>
          <p:cNvSpPr/>
          <p:nvPr/>
        </p:nvSpPr>
        <p:spPr>
          <a:xfrm>
            <a:off x="6524405" y="4297902"/>
            <a:ext cx="1442919" cy="0"/>
          </a:xfrm>
          <a:prstGeom prst="line">
            <a:avLst/>
          </a:prstGeom>
          <a:ln w="28575" cap="flat">
            <a:solidFill>
              <a:srgbClr val="0070C0"/>
            </a:solidFill>
            <a:prstDash val="lgDash"/>
            <a:headEnd type="none" w="sm" len="sm"/>
            <a:tailEnd type="none" w="sm" len="sm"/>
          </a:ln>
        </p:spPr>
      </p:sp>
      <p:grpSp>
        <p:nvGrpSpPr>
          <p:cNvPr id="34" name="Group 34"/>
          <p:cNvGrpSpPr/>
          <p:nvPr/>
        </p:nvGrpSpPr>
        <p:grpSpPr>
          <a:xfrm>
            <a:off x="7685429" y="3752124"/>
            <a:ext cx="3287371" cy="1072507"/>
            <a:chOff x="0" y="0"/>
            <a:chExt cx="1874091" cy="726178"/>
          </a:xfrm>
          <a:solidFill>
            <a:srgbClr val="575757"/>
          </a:solidFill>
        </p:grpSpPr>
        <p:sp>
          <p:nvSpPr>
            <p:cNvPr id="35" name="Freeform 35"/>
            <p:cNvSpPr/>
            <p:nvPr/>
          </p:nvSpPr>
          <p:spPr>
            <a:xfrm>
              <a:off x="0" y="0"/>
              <a:ext cx="1874091" cy="726178"/>
            </a:xfrm>
            <a:custGeom>
              <a:avLst/>
              <a:gdLst/>
              <a:ahLst/>
              <a:cxnLst/>
              <a:rect l="l" t="t" r="r" b="b"/>
              <a:pathLst>
                <a:path w="1874091" h="726178">
                  <a:moveTo>
                    <a:pt x="95100" y="0"/>
                  </a:moveTo>
                  <a:lnTo>
                    <a:pt x="1778991" y="0"/>
                  </a:lnTo>
                  <a:cubicBezTo>
                    <a:pt x="1831513" y="0"/>
                    <a:pt x="1874091" y="42578"/>
                    <a:pt x="1874091" y="95100"/>
                  </a:cubicBezTo>
                  <a:lnTo>
                    <a:pt x="1874091" y="631078"/>
                  </a:lnTo>
                  <a:cubicBezTo>
                    <a:pt x="1874091" y="656300"/>
                    <a:pt x="1864072" y="680489"/>
                    <a:pt x="1846237" y="698324"/>
                  </a:cubicBezTo>
                  <a:cubicBezTo>
                    <a:pt x="1828402" y="716159"/>
                    <a:pt x="1804213" y="726178"/>
                    <a:pt x="1778991" y="726178"/>
                  </a:cubicBezTo>
                  <a:lnTo>
                    <a:pt x="95100" y="726178"/>
                  </a:lnTo>
                  <a:cubicBezTo>
                    <a:pt x="69878" y="726178"/>
                    <a:pt x="45689" y="716159"/>
                    <a:pt x="27854" y="698324"/>
                  </a:cubicBezTo>
                  <a:cubicBezTo>
                    <a:pt x="10019" y="680489"/>
                    <a:pt x="0" y="656300"/>
                    <a:pt x="0" y="631078"/>
                  </a:cubicBezTo>
                  <a:lnTo>
                    <a:pt x="0" y="95100"/>
                  </a:lnTo>
                  <a:cubicBezTo>
                    <a:pt x="0" y="69878"/>
                    <a:pt x="10019" y="45689"/>
                    <a:pt x="27854" y="27854"/>
                  </a:cubicBezTo>
                  <a:cubicBezTo>
                    <a:pt x="45689" y="10019"/>
                    <a:pt x="69878" y="0"/>
                    <a:pt x="95100" y="0"/>
                  </a:cubicBezTo>
                  <a:close/>
                </a:path>
              </a:pathLst>
            </a:custGeom>
            <a:grpFill/>
            <a:ln w="38100" cap="rnd">
              <a:noFill/>
              <a:prstDash val="lgDash"/>
              <a:round/>
            </a:ln>
          </p:spPr>
        </p:sp>
        <p:sp>
          <p:nvSpPr>
            <p:cNvPr id="36" name="TextBox 36"/>
            <p:cNvSpPr txBox="1"/>
            <p:nvPr/>
          </p:nvSpPr>
          <p:spPr>
            <a:xfrm>
              <a:off x="0" y="-57150"/>
              <a:ext cx="1874091" cy="783328"/>
            </a:xfrm>
            <a:prstGeom prst="rect">
              <a:avLst/>
            </a:prstGeom>
            <a:grpFill/>
            <a:ln>
              <a:noFill/>
            </a:ln>
          </p:spPr>
          <p:txBody>
            <a:bodyPr lIns="28527" tIns="28527" rIns="28527" bIns="28527" rtlCol="0" anchor="ctr"/>
            <a:lstStyle/>
            <a:p>
              <a:pPr algn="ctr">
                <a:lnSpc>
                  <a:spcPts val="2240"/>
                </a:lnSpc>
              </a:pPr>
              <a:endParaRPr sz="1200"/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7685429" y="3770423"/>
            <a:ext cx="3138322" cy="1220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887"/>
              </a:lnSpc>
              <a:spcBef>
                <a:spcPct val="0"/>
              </a:spcBef>
            </a:pPr>
            <a:r>
              <a:rPr lang="es-ES" sz="1867" dirty="0">
                <a:solidFill>
                  <a:srgbClr val="FFFFFF"/>
                </a:solidFill>
                <a:ea typeface="Arimo"/>
                <a:cs typeface="Arimo"/>
                <a:sym typeface="Arimo"/>
              </a:rPr>
              <a:t>-Búsqueda de información</a:t>
            </a:r>
          </a:p>
          <a:p>
            <a:pPr algn="just">
              <a:lnSpc>
                <a:spcPts val="1887"/>
              </a:lnSpc>
              <a:spcBef>
                <a:spcPct val="0"/>
              </a:spcBef>
            </a:pPr>
            <a:r>
              <a:rPr lang="es-ES" sz="1867" dirty="0">
                <a:solidFill>
                  <a:srgbClr val="FFFFFF"/>
                </a:solidFill>
                <a:ea typeface="Arimo"/>
                <a:cs typeface="Arimo"/>
                <a:sym typeface="Arimo"/>
              </a:rPr>
              <a:t>-Recolección y análisis de datos</a:t>
            </a:r>
          </a:p>
          <a:p>
            <a:pPr algn="just">
              <a:lnSpc>
                <a:spcPts val="1887"/>
              </a:lnSpc>
              <a:spcBef>
                <a:spcPct val="0"/>
              </a:spcBef>
            </a:pPr>
            <a:r>
              <a:rPr lang="es-ES" sz="1867" dirty="0">
                <a:solidFill>
                  <a:srgbClr val="FFFFFF"/>
                </a:solidFill>
                <a:ea typeface="Arimo"/>
                <a:cs typeface="Arimo"/>
                <a:sym typeface="Arimo"/>
              </a:rPr>
              <a:t>-Diseño de la investigación</a:t>
            </a:r>
          </a:p>
          <a:p>
            <a:pPr algn="just">
              <a:lnSpc>
                <a:spcPts val="1887"/>
              </a:lnSpc>
              <a:spcBef>
                <a:spcPct val="0"/>
              </a:spcBef>
            </a:pPr>
            <a:r>
              <a:rPr lang="es-ES" sz="1867" dirty="0">
                <a:solidFill>
                  <a:srgbClr val="FFFFFF"/>
                </a:solidFill>
                <a:ea typeface="Arimo"/>
                <a:cs typeface="Arimo"/>
                <a:sym typeface="Arimo"/>
              </a:rPr>
              <a:t>-Escritura científica </a:t>
            </a:r>
          </a:p>
          <a:p>
            <a:pPr algn="just">
              <a:lnSpc>
                <a:spcPts val="1887"/>
              </a:lnSpc>
              <a:spcBef>
                <a:spcPct val="0"/>
              </a:spcBef>
            </a:pPr>
            <a:endParaRPr lang="en-US" sz="1867" dirty="0">
              <a:solidFill>
                <a:srgbClr val="FFFFFF"/>
              </a:solidFill>
              <a:ea typeface="Arimo"/>
              <a:cs typeface="Arimo"/>
              <a:sym typeface="Arimo"/>
            </a:endParaRPr>
          </a:p>
        </p:txBody>
      </p:sp>
      <p:sp>
        <p:nvSpPr>
          <p:cNvPr id="38" name="AutoShape 38"/>
          <p:cNvSpPr/>
          <p:nvPr/>
        </p:nvSpPr>
        <p:spPr>
          <a:xfrm>
            <a:off x="6524405" y="5802841"/>
            <a:ext cx="1442919" cy="0"/>
          </a:xfrm>
          <a:prstGeom prst="line">
            <a:avLst/>
          </a:prstGeom>
          <a:ln w="28575" cap="flat">
            <a:solidFill>
              <a:srgbClr val="0070C0"/>
            </a:solidFill>
            <a:prstDash val="lgDash"/>
            <a:headEnd type="none" w="sm" len="sm"/>
            <a:tailEnd type="none" w="sm" len="sm"/>
          </a:ln>
        </p:spPr>
      </p:sp>
      <p:grpSp>
        <p:nvGrpSpPr>
          <p:cNvPr id="39" name="Group 39"/>
          <p:cNvGrpSpPr/>
          <p:nvPr/>
        </p:nvGrpSpPr>
        <p:grpSpPr>
          <a:xfrm>
            <a:off x="7685429" y="5257063"/>
            <a:ext cx="3287371" cy="1072507"/>
            <a:chOff x="0" y="0"/>
            <a:chExt cx="1874091" cy="726178"/>
          </a:xfrm>
          <a:solidFill>
            <a:srgbClr val="006699"/>
          </a:solidFill>
        </p:grpSpPr>
        <p:sp>
          <p:nvSpPr>
            <p:cNvPr id="40" name="Freeform 40"/>
            <p:cNvSpPr/>
            <p:nvPr/>
          </p:nvSpPr>
          <p:spPr>
            <a:xfrm>
              <a:off x="0" y="0"/>
              <a:ext cx="1874091" cy="726178"/>
            </a:xfrm>
            <a:custGeom>
              <a:avLst/>
              <a:gdLst/>
              <a:ahLst/>
              <a:cxnLst/>
              <a:rect l="l" t="t" r="r" b="b"/>
              <a:pathLst>
                <a:path w="1874091" h="726178">
                  <a:moveTo>
                    <a:pt x="95100" y="0"/>
                  </a:moveTo>
                  <a:lnTo>
                    <a:pt x="1778991" y="0"/>
                  </a:lnTo>
                  <a:cubicBezTo>
                    <a:pt x="1831513" y="0"/>
                    <a:pt x="1874091" y="42578"/>
                    <a:pt x="1874091" y="95100"/>
                  </a:cubicBezTo>
                  <a:lnTo>
                    <a:pt x="1874091" y="631078"/>
                  </a:lnTo>
                  <a:cubicBezTo>
                    <a:pt x="1874091" y="656300"/>
                    <a:pt x="1864072" y="680489"/>
                    <a:pt x="1846237" y="698324"/>
                  </a:cubicBezTo>
                  <a:cubicBezTo>
                    <a:pt x="1828402" y="716159"/>
                    <a:pt x="1804213" y="726178"/>
                    <a:pt x="1778991" y="726178"/>
                  </a:cubicBezTo>
                  <a:lnTo>
                    <a:pt x="95100" y="726178"/>
                  </a:lnTo>
                  <a:cubicBezTo>
                    <a:pt x="69878" y="726178"/>
                    <a:pt x="45689" y="716159"/>
                    <a:pt x="27854" y="698324"/>
                  </a:cubicBezTo>
                  <a:cubicBezTo>
                    <a:pt x="10019" y="680489"/>
                    <a:pt x="0" y="656300"/>
                    <a:pt x="0" y="631078"/>
                  </a:cubicBezTo>
                  <a:lnTo>
                    <a:pt x="0" y="95100"/>
                  </a:lnTo>
                  <a:cubicBezTo>
                    <a:pt x="0" y="69878"/>
                    <a:pt x="10019" y="45689"/>
                    <a:pt x="27854" y="27854"/>
                  </a:cubicBezTo>
                  <a:cubicBezTo>
                    <a:pt x="45689" y="10019"/>
                    <a:pt x="69878" y="0"/>
                    <a:pt x="95100" y="0"/>
                  </a:cubicBezTo>
                  <a:close/>
                </a:path>
              </a:pathLst>
            </a:custGeom>
            <a:grpFill/>
            <a:ln w="38100" cap="rnd">
              <a:noFill/>
              <a:prstDash val="lgDash"/>
              <a:round/>
            </a:ln>
          </p:spPr>
        </p:sp>
        <p:sp>
          <p:nvSpPr>
            <p:cNvPr id="41" name="TextBox 41"/>
            <p:cNvSpPr txBox="1"/>
            <p:nvPr/>
          </p:nvSpPr>
          <p:spPr>
            <a:xfrm>
              <a:off x="0" y="-57150"/>
              <a:ext cx="1874091" cy="783328"/>
            </a:xfrm>
            <a:prstGeom prst="rect">
              <a:avLst/>
            </a:prstGeom>
            <a:grpFill/>
            <a:ln>
              <a:noFill/>
            </a:ln>
          </p:spPr>
          <p:txBody>
            <a:bodyPr lIns="28527" tIns="28527" rIns="28527" bIns="28527" rtlCol="0" anchor="ctr"/>
            <a:lstStyle/>
            <a:p>
              <a:pPr algn="ctr">
                <a:lnSpc>
                  <a:spcPts val="2240"/>
                </a:lnSpc>
              </a:pPr>
              <a:endParaRPr sz="1200"/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7755368" y="5243909"/>
            <a:ext cx="3115832" cy="212789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just">
              <a:lnSpc>
                <a:spcPts val="2830"/>
              </a:lnSpc>
              <a:spcBef>
                <a:spcPct val="0"/>
              </a:spcBef>
              <a:defRPr sz="2400">
                <a:solidFill>
                  <a:schemeClr val="bg1"/>
                </a:solidFill>
              </a:defRPr>
            </a:lvl1pPr>
          </a:lstStyle>
          <a:p>
            <a:r>
              <a:rPr lang="es-ES" sz="1867" dirty="0">
                <a:sym typeface="Arimo"/>
              </a:rPr>
              <a:t>-Automatización de las  tareas rutinarias de los docentes</a:t>
            </a:r>
          </a:p>
          <a:p>
            <a:r>
              <a:rPr lang="es-ES" sz="1867" dirty="0">
                <a:solidFill>
                  <a:srgbClr val="FFFFFF"/>
                </a:solidFill>
                <a:ea typeface="Arimo"/>
                <a:cs typeface="Arimo"/>
                <a:sym typeface="Arimo"/>
              </a:rPr>
              <a:t>-Análisis de grandes volúmenes de información </a:t>
            </a:r>
          </a:p>
          <a:p>
            <a:endParaRPr lang="es-ES" sz="1867" dirty="0">
              <a:sym typeface="Arimo"/>
            </a:endParaRPr>
          </a:p>
          <a:p>
            <a:endParaRPr lang="en-US" sz="1867" dirty="0">
              <a:sym typeface="Arimo"/>
            </a:endParaRPr>
          </a:p>
        </p:txBody>
      </p:sp>
      <p:sp>
        <p:nvSpPr>
          <p:cNvPr id="44" name="Freeform 44"/>
          <p:cNvSpPr/>
          <p:nvPr/>
        </p:nvSpPr>
        <p:spPr>
          <a:xfrm rot="-5400000">
            <a:off x="-1578880" y="1519591"/>
            <a:ext cx="3902849" cy="745089"/>
          </a:xfrm>
          <a:custGeom>
            <a:avLst/>
            <a:gdLst/>
            <a:ahLst/>
            <a:cxnLst/>
            <a:rect l="l" t="t" r="r" b="b"/>
            <a:pathLst>
              <a:path w="5854273" h="1117634">
                <a:moveTo>
                  <a:pt x="0" y="0"/>
                </a:moveTo>
                <a:lnTo>
                  <a:pt x="5854274" y="0"/>
                </a:lnTo>
                <a:lnTo>
                  <a:pt x="5854274" y="1117634"/>
                </a:lnTo>
                <a:lnTo>
                  <a:pt x="0" y="11176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 rot="-5400000">
            <a:off x="-1357941" y="1987796"/>
            <a:ext cx="3902849" cy="745089"/>
          </a:xfrm>
          <a:custGeom>
            <a:avLst/>
            <a:gdLst/>
            <a:ahLst/>
            <a:cxnLst/>
            <a:rect l="l" t="t" r="r" b="b"/>
            <a:pathLst>
              <a:path w="5854273" h="1117634">
                <a:moveTo>
                  <a:pt x="0" y="0"/>
                </a:moveTo>
                <a:lnTo>
                  <a:pt x="5854273" y="0"/>
                </a:lnTo>
                <a:lnTo>
                  <a:pt x="5854273" y="1117634"/>
                </a:lnTo>
                <a:lnTo>
                  <a:pt x="0" y="11176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 rot="-5400000">
            <a:off x="-1689349" y="5428290"/>
            <a:ext cx="3902849" cy="745089"/>
          </a:xfrm>
          <a:custGeom>
            <a:avLst/>
            <a:gdLst/>
            <a:ahLst/>
            <a:cxnLst/>
            <a:rect l="l" t="t" r="r" b="b"/>
            <a:pathLst>
              <a:path w="5854273" h="1117634">
                <a:moveTo>
                  <a:pt x="0" y="0"/>
                </a:moveTo>
                <a:lnTo>
                  <a:pt x="5854273" y="0"/>
                </a:lnTo>
                <a:lnTo>
                  <a:pt x="5854273" y="1117634"/>
                </a:lnTo>
                <a:lnTo>
                  <a:pt x="0" y="11176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47"/>
          <p:cNvSpPr/>
          <p:nvPr/>
        </p:nvSpPr>
        <p:spPr>
          <a:xfrm rot="-5400000">
            <a:off x="-1468411" y="5896495"/>
            <a:ext cx="3902849" cy="745089"/>
          </a:xfrm>
          <a:custGeom>
            <a:avLst/>
            <a:gdLst/>
            <a:ahLst/>
            <a:cxnLst/>
            <a:rect l="l" t="t" r="r" b="b"/>
            <a:pathLst>
              <a:path w="5854273" h="1117634">
                <a:moveTo>
                  <a:pt x="0" y="0"/>
                </a:moveTo>
                <a:lnTo>
                  <a:pt x="5854273" y="0"/>
                </a:lnTo>
                <a:lnTo>
                  <a:pt x="5854273" y="1117634"/>
                </a:lnTo>
                <a:lnTo>
                  <a:pt x="0" y="11176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49"/>
          <p:cNvSpPr/>
          <p:nvPr/>
        </p:nvSpPr>
        <p:spPr>
          <a:xfrm rot="-7743906">
            <a:off x="-2607224" y="3830217"/>
            <a:ext cx="4800600" cy="5486400"/>
          </a:xfrm>
          <a:custGeom>
            <a:avLst/>
            <a:gdLst/>
            <a:ahLst/>
            <a:cxnLst/>
            <a:rect l="l" t="t" r="r" b="b"/>
            <a:pathLst>
              <a:path w="7200900" h="8229600">
                <a:moveTo>
                  <a:pt x="0" y="0"/>
                </a:moveTo>
                <a:lnTo>
                  <a:pt x="7200900" y="0"/>
                </a:lnTo>
                <a:lnTo>
                  <a:pt x="7200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 rot="-5113541">
            <a:off x="9791700" y="-3471356"/>
            <a:ext cx="4800600" cy="5486400"/>
          </a:xfrm>
          <a:custGeom>
            <a:avLst/>
            <a:gdLst/>
            <a:ahLst/>
            <a:cxnLst/>
            <a:rect l="l" t="t" r="r" b="b"/>
            <a:pathLst>
              <a:path w="7200900" h="8229600">
                <a:moveTo>
                  <a:pt x="0" y="0"/>
                </a:moveTo>
                <a:lnTo>
                  <a:pt x="7200900" y="0"/>
                </a:lnTo>
                <a:lnTo>
                  <a:pt x="7200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26470FBA-A77A-49E1-28F0-4B95B3104220}"/>
              </a:ext>
            </a:extLst>
          </p:cNvPr>
          <p:cNvSpPr txBox="1"/>
          <p:nvPr/>
        </p:nvSpPr>
        <p:spPr>
          <a:xfrm>
            <a:off x="1013686" y="1072832"/>
            <a:ext cx="10784095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667" b="1" dirty="0">
                <a:solidFill>
                  <a:srgbClr val="575757"/>
                </a:solidFill>
              </a:rPr>
              <a:t>IA es más efectiva cuando complementa —no reemplaza— los métodos de enseñanza existentes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rot="533552">
            <a:off x="-4730200" y="-334318"/>
            <a:ext cx="10711281" cy="12241463"/>
          </a:xfrm>
          <a:custGeom>
            <a:avLst/>
            <a:gdLst/>
            <a:ahLst/>
            <a:cxnLst/>
            <a:rect l="l" t="t" r="r" b="b"/>
            <a:pathLst>
              <a:path w="16066921" h="18362195">
                <a:moveTo>
                  <a:pt x="0" y="0"/>
                </a:moveTo>
                <a:lnTo>
                  <a:pt x="16066921" y="0"/>
                </a:lnTo>
                <a:lnTo>
                  <a:pt x="16066921" y="18362195"/>
                </a:lnTo>
                <a:lnTo>
                  <a:pt x="0" y="183621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571691" y="95672"/>
            <a:ext cx="10350623" cy="936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lvl="0" indent="0">
              <a:lnSpc>
                <a:spcPts val="8400"/>
              </a:lnSpc>
              <a:spcBef>
                <a:spcPct val="0"/>
              </a:spcBef>
              <a:defRPr sz="6600">
                <a:solidFill>
                  <a:srgbClr val="006699"/>
                </a:solidFill>
                <a:latin typeface="Rubik One"/>
                <a:ea typeface="Rubik One"/>
                <a:cs typeface="Rubik One"/>
              </a:defRPr>
            </a:lvl1pPr>
          </a:lstStyle>
          <a:p>
            <a:r>
              <a:rPr lang="es-ES" sz="4400" dirty="0"/>
              <a:t>La enseñanza y el aprendizaje</a:t>
            </a:r>
            <a:endParaRPr lang="en-US" sz="4400" dirty="0">
              <a:sym typeface="Track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-2832324" y="6249347"/>
            <a:ext cx="16001416" cy="935819"/>
            <a:chOff x="0" y="0"/>
            <a:chExt cx="32002833" cy="1871639"/>
          </a:xfrm>
        </p:grpSpPr>
        <p:sp>
          <p:nvSpPr>
            <p:cNvPr id="17" name="Freeform 17"/>
            <p:cNvSpPr/>
            <p:nvPr/>
          </p:nvSpPr>
          <p:spPr>
            <a:xfrm rot="-10800000">
              <a:off x="23417093" y="381461"/>
              <a:ext cx="7805698" cy="1490179"/>
            </a:xfrm>
            <a:custGeom>
              <a:avLst/>
              <a:gdLst/>
              <a:ahLst/>
              <a:cxnLst/>
              <a:rect l="l" t="t" r="r" b="b"/>
              <a:pathLst>
                <a:path w="7805698" h="1490179">
                  <a:moveTo>
                    <a:pt x="0" y="0"/>
                  </a:moveTo>
                  <a:lnTo>
                    <a:pt x="7805697" y="0"/>
                  </a:lnTo>
                  <a:lnTo>
                    <a:pt x="7805697" y="1490178"/>
                  </a:lnTo>
                  <a:lnTo>
                    <a:pt x="0" y="1490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 rot="-10800000">
              <a:off x="24197135" y="0"/>
              <a:ext cx="7805698" cy="1490179"/>
            </a:xfrm>
            <a:custGeom>
              <a:avLst/>
              <a:gdLst/>
              <a:ahLst/>
              <a:cxnLst/>
              <a:rect l="l" t="t" r="r" b="b"/>
              <a:pathLst>
                <a:path w="7805698" h="1490179">
                  <a:moveTo>
                    <a:pt x="0" y="0"/>
                  </a:moveTo>
                  <a:lnTo>
                    <a:pt x="7805698" y="0"/>
                  </a:lnTo>
                  <a:lnTo>
                    <a:pt x="7805698" y="1490179"/>
                  </a:lnTo>
                  <a:lnTo>
                    <a:pt x="0" y="1490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rot="-10800000">
              <a:off x="15611395" y="381461"/>
              <a:ext cx="7805698" cy="1490179"/>
            </a:xfrm>
            <a:custGeom>
              <a:avLst/>
              <a:gdLst/>
              <a:ahLst/>
              <a:cxnLst/>
              <a:rect l="l" t="t" r="r" b="b"/>
              <a:pathLst>
                <a:path w="7805698" h="1490179">
                  <a:moveTo>
                    <a:pt x="0" y="0"/>
                  </a:moveTo>
                  <a:lnTo>
                    <a:pt x="7805698" y="0"/>
                  </a:lnTo>
                  <a:lnTo>
                    <a:pt x="7805698" y="1490178"/>
                  </a:lnTo>
                  <a:lnTo>
                    <a:pt x="0" y="1490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-10800000">
              <a:off x="16391437" y="0"/>
              <a:ext cx="7805698" cy="1490179"/>
            </a:xfrm>
            <a:custGeom>
              <a:avLst/>
              <a:gdLst/>
              <a:ahLst/>
              <a:cxnLst/>
              <a:rect l="l" t="t" r="r" b="b"/>
              <a:pathLst>
                <a:path w="7805698" h="1490179">
                  <a:moveTo>
                    <a:pt x="0" y="0"/>
                  </a:moveTo>
                  <a:lnTo>
                    <a:pt x="7805698" y="0"/>
                  </a:lnTo>
                  <a:lnTo>
                    <a:pt x="7805698" y="1490179"/>
                  </a:lnTo>
                  <a:lnTo>
                    <a:pt x="0" y="1490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 rot="-10800000">
              <a:off x="7805698" y="381461"/>
              <a:ext cx="7805698" cy="1490179"/>
            </a:xfrm>
            <a:custGeom>
              <a:avLst/>
              <a:gdLst/>
              <a:ahLst/>
              <a:cxnLst/>
              <a:rect l="l" t="t" r="r" b="b"/>
              <a:pathLst>
                <a:path w="7805698" h="1490179">
                  <a:moveTo>
                    <a:pt x="0" y="0"/>
                  </a:moveTo>
                  <a:lnTo>
                    <a:pt x="7805697" y="0"/>
                  </a:lnTo>
                  <a:lnTo>
                    <a:pt x="7805697" y="1490178"/>
                  </a:lnTo>
                  <a:lnTo>
                    <a:pt x="0" y="1490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-10800000">
              <a:off x="8585740" y="0"/>
              <a:ext cx="7805698" cy="1490179"/>
            </a:xfrm>
            <a:custGeom>
              <a:avLst/>
              <a:gdLst/>
              <a:ahLst/>
              <a:cxnLst/>
              <a:rect l="l" t="t" r="r" b="b"/>
              <a:pathLst>
                <a:path w="7805698" h="1490179">
                  <a:moveTo>
                    <a:pt x="0" y="0"/>
                  </a:moveTo>
                  <a:lnTo>
                    <a:pt x="7805697" y="0"/>
                  </a:lnTo>
                  <a:lnTo>
                    <a:pt x="7805697" y="1490179"/>
                  </a:lnTo>
                  <a:lnTo>
                    <a:pt x="0" y="1490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 rot="-10800000">
              <a:off x="0" y="381461"/>
              <a:ext cx="7805698" cy="1490179"/>
            </a:xfrm>
            <a:custGeom>
              <a:avLst/>
              <a:gdLst/>
              <a:ahLst/>
              <a:cxnLst/>
              <a:rect l="l" t="t" r="r" b="b"/>
              <a:pathLst>
                <a:path w="7805698" h="1490179">
                  <a:moveTo>
                    <a:pt x="0" y="0"/>
                  </a:moveTo>
                  <a:lnTo>
                    <a:pt x="7805698" y="0"/>
                  </a:lnTo>
                  <a:lnTo>
                    <a:pt x="7805698" y="1490178"/>
                  </a:lnTo>
                  <a:lnTo>
                    <a:pt x="0" y="1490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 rot="-10800000">
              <a:off x="780042" y="0"/>
              <a:ext cx="7805698" cy="1490179"/>
            </a:xfrm>
            <a:custGeom>
              <a:avLst/>
              <a:gdLst/>
              <a:ahLst/>
              <a:cxnLst/>
              <a:rect l="l" t="t" r="r" b="b"/>
              <a:pathLst>
                <a:path w="7805698" h="1490179">
                  <a:moveTo>
                    <a:pt x="0" y="0"/>
                  </a:moveTo>
                  <a:lnTo>
                    <a:pt x="7805698" y="0"/>
                  </a:lnTo>
                  <a:lnTo>
                    <a:pt x="7805698" y="1490179"/>
                  </a:lnTo>
                  <a:lnTo>
                    <a:pt x="0" y="1490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8" name="CuadroTexto 27">
            <a:extLst>
              <a:ext uri="{FF2B5EF4-FFF2-40B4-BE49-F238E27FC236}">
                <a16:creationId xmlns:a16="http://schemas.microsoft.com/office/drawing/2014/main" id="{19A8A47A-9968-4A18-3DDB-58C857F9E8C8}"/>
              </a:ext>
            </a:extLst>
          </p:cNvPr>
          <p:cNvSpPr txBox="1"/>
          <p:nvPr/>
        </p:nvSpPr>
        <p:spPr>
          <a:xfrm>
            <a:off x="571691" y="1234929"/>
            <a:ext cx="5793423" cy="543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933" b="1" dirty="0">
                <a:solidFill>
                  <a:srgbClr val="575757"/>
                </a:solidFill>
              </a:rPr>
              <a:t>Sistemas de enseñanza adaptativos</a:t>
            </a:r>
            <a:endParaRPr lang="es-ES" sz="2933" dirty="0">
              <a:solidFill>
                <a:srgbClr val="575757"/>
              </a:solidFill>
            </a:endParaRPr>
          </a:p>
        </p:txBody>
      </p:sp>
      <p:sp>
        <p:nvSpPr>
          <p:cNvPr id="31" name="AutoShape 26">
            <a:extLst>
              <a:ext uri="{FF2B5EF4-FFF2-40B4-BE49-F238E27FC236}">
                <a16:creationId xmlns:a16="http://schemas.microsoft.com/office/drawing/2014/main" id="{059F2A96-8F94-2A03-E0A5-73F2A8C4436C}"/>
              </a:ext>
            </a:extLst>
          </p:cNvPr>
          <p:cNvSpPr/>
          <p:nvPr/>
        </p:nvSpPr>
        <p:spPr>
          <a:xfrm>
            <a:off x="2471540" y="3119145"/>
            <a:ext cx="2564736" cy="0"/>
          </a:xfrm>
          <a:prstGeom prst="line">
            <a:avLst/>
          </a:prstGeom>
          <a:ln w="38100" cap="flat">
            <a:solidFill>
              <a:srgbClr val="02FEFF"/>
            </a:solidFill>
            <a:prstDash val="lgDash"/>
            <a:headEnd type="none" w="sm" len="sm"/>
            <a:tailEnd type="none" w="sm" len="sm"/>
          </a:ln>
        </p:spPr>
      </p:sp>
      <p:grpSp>
        <p:nvGrpSpPr>
          <p:cNvPr id="32" name="Group 39">
            <a:extLst>
              <a:ext uri="{FF2B5EF4-FFF2-40B4-BE49-F238E27FC236}">
                <a16:creationId xmlns:a16="http://schemas.microsoft.com/office/drawing/2014/main" id="{70DD9788-45F3-5758-7566-AB0658143A4D}"/>
              </a:ext>
            </a:extLst>
          </p:cNvPr>
          <p:cNvGrpSpPr/>
          <p:nvPr/>
        </p:nvGrpSpPr>
        <p:grpSpPr>
          <a:xfrm>
            <a:off x="4780616" y="2579006"/>
            <a:ext cx="888788" cy="888788"/>
            <a:chOff x="0" y="0"/>
            <a:chExt cx="812800" cy="812800"/>
          </a:xfrm>
        </p:grpSpPr>
        <p:sp>
          <p:nvSpPr>
            <p:cNvPr id="33" name="Freeform 40">
              <a:extLst>
                <a:ext uri="{FF2B5EF4-FFF2-40B4-BE49-F238E27FC236}">
                  <a16:creationId xmlns:a16="http://schemas.microsoft.com/office/drawing/2014/main" id="{6B95B5BB-B7B2-41C8-ECE0-3844639B373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AD3F3"/>
            </a:solidFill>
          </p:spPr>
        </p:sp>
        <p:sp>
          <p:nvSpPr>
            <p:cNvPr id="34" name="TextBox 41">
              <a:extLst>
                <a:ext uri="{FF2B5EF4-FFF2-40B4-BE49-F238E27FC236}">
                  <a16:creationId xmlns:a16="http://schemas.microsoft.com/office/drawing/2014/main" id="{488F730D-6850-9833-A268-54E723F74E0F}"/>
                </a:ext>
              </a:extLst>
            </p:cNvPr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3733"/>
                </a:lnSpc>
              </a:pPr>
              <a:r>
                <a:rPr lang="en-US" sz="2666">
                  <a:solidFill>
                    <a:srgbClr val="FFFFFF"/>
                  </a:solidFill>
                  <a:latin typeface="Rubik One"/>
                  <a:ea typeface="Rubik One"/>
                  <a:cs typeface="Rubik One"/>
                  <a:sym typeface="Rubik One"/>
                </a:rPr>
                <a:t>1</a:t>
              </a:r>
            </a:p>
          </p:txBody>
        </p:sp>
      </p:grpSp>
      <p:sp>
        <p:nvSpPr>
          <p:cNvPr id="35" name="TextBox 80">
            <a:extLst>
              <a:ext uri="{FF2B5EF4-FFF2-40B4-BE49-F238E27FC236}">
                <a16:creationId xmlns:a16="http://schemas.microsoft.com/office/drawing/2014/main" id="{A4D416A3-54F6-2860-9A4D-F980372C2365}"/>
              </a:ext>
            </a:extLst>
          </p:cNvPr>
          <p:cNvSpPr txBox="1"/>
          <p:nvPr/>
        </p:nvSpPr>
        <p:spPr>
          <a:xfrm>
            <a:off x="2545797" y="2239697"/>
            <a:ext cx="2234819" cy="7931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053"/>
              </a:lnSpc>
              <a:spcBef>
                <a:spcPct val="0"/>
              </a:spcBef>
            </a:pPr>
            <a:r>
              <a:rPr lang="es-ES" sz="1600" dirty="0">
                <a:hlinkClick r:id="rId6"/>
              </a:rPr>
              <a:t>Khan </a:t>
            </a:r>
            <a:r>
              <a:rPr lang="es-ES" sz="1600" dirty="0" err="1">
                <a:hlinkClick r:id="rId6"/>
              </a:rPr>
              <a:t>Academy</a:t>
            </a:r>
            <a:r>
              <a:rPr lang="es-ES" sz="1600" dirty="0">
                <a:hlinkClick r:id="rId6"/>
              </a:rPr>
              <a:t> | Práctica, lecciones y cursos en línea gratuitos</a:t>
            </a:r>
            <a:endParaRPr lang="en-US" sz="1467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74A0E895-EED1-05FD-6A27-F480C202CB23}"/>
              </a:ext>
            </a:extLst>
          </p:cNvPr>
          <p:cNvSpPr txBox="1"/>
          <p:nvPr/>
        </p:nvSpPr>
        <p:spPr>
          <a:xfrm>
            <a:off x="6377844" y="1813677"/>
            <a:ext cx="5347385" cy="1938992"/>
          </a:xfrm>
          <a:prstGeom prst="rect">
            <a:avLst/>
          </a:prstGeom>
          <a:noFill/>
          <a:ln>
            <a:solidFill>
              <a:srgbClr val="006699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ES" sz="2400" dirty="0"/>
              <a:t>Plataformas y sistemas de </a:t>
            </a:r>
            <a:r>
              <a:rPr lang="es-ES" sz="2400" b="1" dirty="0"/>
              <a:t>tutoría inteligente</a:t>
            </a:r>
            <a:r>
              <a:rPr lang="es-ES" sz="2400" dirty="0"/>
              <a:t> que ofrecen trayectorias personalizadas de aprendizaje basadas en los perfiles, respuestas e interacciones de los estudiantes. 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009E97A3-3D4C-654B-6949-B23F060114B0}"/>
              </a:ext>
            </a:extLst>
          </p:cNvPr>
          <p:cNvSpPr txBox="1"/>
          <p:nvPr/>
        </p:nvSpPr>
        <p:spPr>
          <a:xfrm>
            <a:off x="539837" y="4089400"/>
            <a:ext cx="5454563" cy="2308324"/>
          </a:xfrm>
          <a:prstGeom prst="rect">
            <a:avLst/>
          </a:prstGeom>
          <a:solidFill>
            <a:schemeClr val="bg1"/>
          </a:solidFill>
          <a:ln>
            <a:solidFill>
              <a:srgbClr val="006699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3600"/>
            </a:lvl1pPr>
          </a:lstStyle>
          <a:p>
            <a:r>
              <a:rPr lang="es-ES" sz="2400" dirty="0"/>
              <a:t>Buscan acercar el tipo, dificultad, secuencia y ritmo de los materiales de aprendizaje, así como sus diálogos, preguntas y retroalimentación, a las </a:t>
            </a:r>
            <a:r>
              <a:rPr lang="es-ES" sz="2400" b="1" dirty="0"/>
              <a:t>necesidades individuales de los estudiantes</a:t>
            </a:r>
          </a:p>
        </p:txBody>
      </p:sp>
      <p:pic>
        <p:nvPicPr>
          <p:cNvPr id="41" name="Imagen 40">
            <a:extLst>
              <a:ext uri="{FF2B5EF4-FFF2-40B4-BE49-F238E27FC236}">
                <a16:creationId xmlns:a16="http://schemas.microsoft.com/office/drawing/2014/main" id="{B6C98969-4565-0E18-B918-A82A8A40B2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80" y="2038181"/>
            <a:ext cx="1798555" cy="1798555"/>
          </a:xfrm>
          <a:prstGeom prst="rect">
            <a:avLst/>
          </a:prstGeom>
        </p:spPr>
      </p:pic>
      <p:grpSp>
        <p:nvGrpSpPr>
          <p:cNvPr id="42" name="Group 51">
            <a:extLst>
              <a:ext uri="{FF2B5EF4-FFF2-40B4-BE49-F238E27FC236}">
                <a16:creationId xmlns:a16="http://schemas.microsoft.com/office/drawing/2014/main" id="{071F0240-A387-70D9-4C66-D5C954BD21E4}"/>
              </a:ext>
            </a:extLst>
          </p:cNvPr>
          <p:cNvGrpSpPr/>
          <p:nvPr/>
        </p:nvGrpSpPr>
        <p:grpSpPr>
          <a:xfrm>
            <a:off x="6365113" y="4668300"/>
            <a:ext cx="995492" cy="888788"/>
            <a:chOff x="0" y="0"/>
            <a:chExt cx="910381" cy="812800"/>
          </a:xfrm>
        </p:grpSpPr>
        <p:sp>
          <p:nvSpPr>
            <p:cNvPr id="43" name="Freeform 52">
              <a:extLst>
                <a:ext uri="{FF2B5EF4-FFF2-40B4-BE49-F238E27FC236}">
                  <a16:creationId xmlns:a16="http://schemas.microsoft.com/office/drawing/2014/main" id="{47523800-E7E9-843F-BBF3-36BC104E2FCD}"/>
                </a:ext>
              </a:extLst>
            </p:cNvPr>
            <p:cNvSpPr/>
            <p:nvPr/>
          </p:nvSpPr>
          <p:spPr>
            <a:xfrm>
              <a:off x="0" y="0"/>
              <a:ext cx="910381" cy="812800"/>
            </a:xfrm>
            <a:custGeom>
              <a:avLst/>
              <a:gdLst/>
              <a:ahLst/>
              <a:cxnLst/>
              <a:rect l="l" t="t" r="r" b="b"/>
              <a:pathLst>
                <a:path w="910381" h="812800">
                  <a:moveTo>
                    <a:pt x="455191" y="0"/>
                  </a:moveTo>
                  <a:cubicBezTo>
                    <a:pt x="203796" y="0"/>
                    <a:pt x="0" y="181951"/>
                    <a:pt x="0" y="406400"/>
                  </a:cubicBezTo>
                  <a:cubicBezTo>
                    <a:pt x="0" y="630849"/>
                    <a:pt x="203796" y="812800"/>
                    <a:pt x="455191" y="812800"/>
                  </a:cubicBezTo>
                  <a:cubicBezTo>
                    <a:pt x="706586" y="812800"/>
                    <a:pt x="910381" y="630849"/>
                    <a:pt x="910381" y="406400"/>
                  </a:cubicBezTo>
                  <a:cubicBezTo>
                    <a:pt x="910381" y="181951"/>
                    <a:pt x="706586" y="0"/>
                    <a:pt x="455191" y="0"/>
                  </a:cubicBezTo>
                  <a:close/>
                </a:path>
              </a:pathLst>
            </a:custGeom>
            <a:solidFill>
              <a:srgbClr val="2A6480"/>
            </a:solidFill>
          </p:spPr>
        </p:sp>
        <p:sp>
          <p:nvSpPr>
            <p:cNvPr id="44" name="TextBox 53">
              <a:extLst>
                <a:ext uri="{FF2B5EF4-FFF2-40B4-BE49-F238E27FC236}">
                  <a16:creationId xmlns:a16="http://schemas.microsoft.com/office/drawing/2014/main" id="{DADB830C-5DC4-5077-1AA7-3BFA6DBA6C76}"/>
                </a:ext>
              </a:extLst>
            </p:cNvPr>
            <p:cNvSpPr txBox="1"/>
            <p:nvPr/>
          </p:nvSpPr>
          <p:spPr>
            <a:xfrm>
              <a:off x="85348" y="9525"/>
              <a:ext cx="739685" cy="7270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3733"/>
                </a:lnSpc>
              </a:pPr>
              <a:r>
                <a:rPr lang="en-US" sz="2666">
                  <a:solidFill>
                    <a:srgbClr val="FFFFFF"/>
                  </a:solidFill>
                  <a:latin typeface="Rubik One"/>
                  <a:ea typeface="Rubik One"/>
                  <a:cs typeface="Rubik One"/>
                  <a:sym typeface="Rubik One"/>
                </a:rPr>
                <a:t>2</a:t>
              </a:r>
            </a:p>
          </p:txBody>
        </p:sp>
      </p:grpSp>
      <p:sp>
        <p:nvSpPr>
          <p:cNvPr id="47" name="AutoShape 74">
            <a:extLst>
              <a:ext uri="{FF2B5EF4-FFF2-40B4-BE49-F238E27FC236}">
                <a16:creationId xmlns:a16="http://schemas.microsoft.com/office/drawing/2014/main" id="{2A6A95FC-E40F-93B9-8DEA-1654AB89FFCB}"/>
              </a:ext>
            </a:extLst>
          </p:cNvPr>
          <p:cNvSpPr/>
          <p:nvPr/>
        </p:nvSpPr>
        <p:spPr>
          <a:xfrm>
            <a:off x="7347171" y="5195739"/>
            <a:ext cx="2564736" cy="0"/>
          </a:xfrm>
          <a:prstGeom prst="line">
            <a:avLst/>
          </a:prstGeom>
          <a:ln w="38100" cap="flat">
            <a:solidFill>
              <a:srgbClr val="02FEFF"/>
            </a:solidFill>
            <a:prstDash val="lgDash"/>
            <a:headEnd type="none" w="sm" len="sm"/>
            <a:tailEnd type="none" w="sm" len="sm"/>
          </a:ln>
        </p:spPr>
      </p:sp>
      <p:sp>
        <p:nvSpPr>
          <p:cNvPr id="48" name="TextBox 83">
            <a:extLst>
              <a:ext uri="{FF2B5EF4-FFF2-40B4-BE49-F238E27FC236}">
                <a16:creationId xmlns:a16="http://schemas.microsoft.com/office/drawing/2014/main" id="{5A11F58C-9C31-1298-DFA7-47E12DC01E44}"/>
              </a:ext>
            </a:extLst>
          </p:cNvPr>
          <p:cNvSpPr txBox="1"/>
          <p:nvPr/>
        </p:nvSpPr>
        <p:spPr>
          <a:xfrm>
            <a:off x="7360605" y="4331829"/>
            <a:ext cx="2232631" cy="7931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053"/>
              </a:lnSpc>
              <a:spcBef>
                <a:spcPct val="0"/>
              </a:spcBef>
            </a:pPr>
            <a:r>
              <a:rPr lang="es-ES" sz="1600" dirty="0">
                <a:hlinkClick r:id="rId8"/>
              </a:rPr>
              <a:t>Duolingo - La mejor manera de aprender un idioma a nivel mundial</a:t>
            </a:r>
            <a:endParaRPr lang="en-US" sz="1467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57" name="Imagen 56">
            <a:extLst>
              <a:ext uri="{FF2B5EF4-FFF2-40B4-BE49-F238E27FC236}">
                <a16:creationId xmlns:a16="http://schemas.microsoft.com/office/drawing/2014/main" id="{28B27506-8212-BC35-03DF-E73C0E683B1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598" y="4106745"/>
            <a:ext cx="1872402" cy="2011899"/>
          </a:xfrm>
          <a:prstGeom prst="rect">
            <a:avLst/>
          </a:prstGeom>
        </p:spPr>
      </p:pic>
      <p:sp>
        <p:nvSpPr>
          <p:cNvPr id="58" name="AutoShape 26">
            <a:extLst>
              <a:ext uri="{FF2B5EF4-FFF2-40B4-BE49-F238E27FC236}">
                <a16:creationId xmlns:a16="http://schemas.microsoft.com/office/drawing/2014/main" id="{F166EDC8-C4C8-DD5B-5C7A-F93FCBC27CE9}"/>
              </a:ext>
            </a:extLst>
          </p:cNvPr>
          <p:cNvSpPr/>
          <p:nvPr/>
        </p:nvSpPr>
        <p:spPr>
          <a:xfrm>
            <a:off x="643467" y="1813676"/>
            <a:ext cx="5401733" cy="32251"/>
          </a:xfrm>
          <a:prstGeom prst="line">
            <a:avLst/>
          </a:prstGeom>
          <a:ln w="38100" cap="flat">
            <a:solidFill>
              <a:srgbClr val="006699"/>
            </a:solidFill>
            <a:prstDash val="lgDash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1C798-BB27-DBD2-C162-3526DA056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>
            <a:extLst>
              <a:ext uri="{FF2B5EF4-FFF2-40B4-BE49-F238E27FC236}">
                <a16:creationId xmlns:a16="http://schemas.microsoft.com/office/drawing/2014/main" id="{7048B482-1C3F-3DD2-15C7-C5395E4D31AB}"/>
              </a:ext>
            </a:extLst>
          </p:cNvPr>
          <p:cNvSpPr/>
          <p:nvPr/>
        </p:nvSpPr>
        <p:spPr>
          <a:xfrm rot="533552">
            <a:off x="-4730200" y="-334318"/>
            <a:ext cx="10711281" cy="12241463"/>
          </a:xfrm>
          <a:custGeom>
            <a:avLst/>
            <a:gdLst/>
            <a:ahLst/>
            <a:cxnLst/>
            <a:rect l="l" t="t" r="r" b="b"/>
            <a:pathLst>
              <a:path w="16066921" h="18362195">
                <a:moveTo>
                  <a:pt x="0" y="0"/>
                </a:moveTo>
                <a:lnTo>
                  <a:pt x="16066921" y="0"/>
                </a:lnTo>
                <a:lnTo>
                  <a:pt x="16066921" y="18362195"/>
                </a:lnTo>
                <a:lnTo>
                  <a:pt x="0" y="183621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1B7A7AEC-5A4F-F7B7-D8E3-96DA21BB8469}"/>
              </a:ext>
            </a:extLst>
          </p:cNvPr>
          <p:cNvSpPr txBox="1"/>
          <p:nvPr/>
        </p:nvSpPr>
        <p:spPr>
          <a:xfrm>
            <a:off x="477023" y="50445"/>
            <a:ext cx="10350623" cy="936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lvl="0" indent="0">
              <a:lnSpc>
                <a:spcPts val="8400"/>
              </a:lnSpc>
              <a:spcBef>
                <a:spcPct val="0"/>
              </a:spcBef>
              <a:defRPr sz="6600">
                <a:solidFill>
                  <a:srgbClr val="006699"/>
                </a:solidFill>
                <a:latin typeface="Rubik One"/>
                <a:ea typeface="Rubik One"/>
                <a:cs typeface="Rubik One"/>
              </a:defRPr>
            </a:lvl1pPr>
          </a:lstStyle>
          <a:p>
            <a:r>
              <a:rPr lang="es-ES" sz="4400" dirty="0"/>
              <a:t>La enseñanza y el aprendizaje</a:t>
            </a:r>
            <a:endParaRPr lang="en-US" sz="4400" dirty="0">
              <a:sym typeface="Track"/>
            </a:endParaRPr>
          </a:p>
        </p:txBody>
      </p:sp>
      <p:grpSp>
        <p:nvGrpSpPr>
          <p:cNvPr id="16" name="Group 16">
            <a:extLst>
              <a:ext uri="{FF2B5EF4-FFF2-40B4-BE49-F238E27FC236}">
                <a16:creationId xmlns:a16="http://schemas.microsoft.com/office/drawing/2014/main" id="{359D0288-A603-BE7C-6233-1CCE3CB3005A}"/>
              </a:ext>
            </a:extLst>
          </p:cNvPr>
          <p:cNvGrpSpPr/>
          <p:nvPr/>
        </p:nvGrpSpPr>
        <p:grpSpPr>
          <a:xfrm>
            <a:off x="-2832324" y="6249347"/>
            <a:ext cx="16001416" cy="935819"/>
            <a:chOff x="0" y="0"/>
            <a:chExt cx="32002833" cy="1871639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D73A601D-B11A-CBBA-EBC0-4D9B59B00C04}"/>
                </a:ext>
              </a:extLst>
            </p:cNvPr>
            <p:cNvSpPr/>
            <p:nvPr/>
          </p:nvSpPr>
          <p:spPr>
            <a:xfrm rot="-10800000">
              <a:off x="23417093" y="381461"/>
              <a:ext cx="7805698" cy="1490179"/>
            </a:xfrm>
            <a:custGeom>
              <a:avLst/>
              <a:gdLst/>
              <a:ahLst/>
              <a:cxnLst/>
              <a:rect l="l" t="t" r="r" b="b"/>
              <a:pathLst>
                <a:path w="7805698" h="1490179">
                  <a:moveTo>
                    <a:pt x="0" y="0"/>
                  </a:moveTo>
                  <a:lnTo>
                    <a:pt x="7805697" y="0"/>
                  </a:lnTo>
                  <a:lnTo>
                    <a:pt x="7805697" y="1490178"/>
                  </a:lnTo>
                  <a:lnTo>
                    <a:pt x="0" y="1490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D976D635-9AF8-10D4-3DD6-7714F5269DBE}"/>
                </a:ext>
              </a:extLst>
            </p:cNvPr>
            <p:cNvSpPr/>
            <p:nvPr/>
          </p:nvSpPr>
          <p:spPr>
            <a:xfrm rot="-10800000">
              <a:off x="24197135" y="0"/>
              <a:ext cx="7805698" cy="1490179"/>
            </a:xfrm>
            <a:custGeom>
              <a:avLst/>
              <a:gdLst/>
              <a:ahLst/>
              <a:cxnLst/>
              <a:rect l="l" t="t" r="r" b="b"/>
              <a:pathLst>
                <a:path w="7805698" h="1490179">
                  <a:moveTo>
                    <a:pt x="0" y="0"/>
                  </a:moveTo>
                  <a:lnTo>
                    <a:pt x="7805698" y="0"/>
                  </a:lnTo>
                  <a:lnTo>
                    <a:pt x="7805698" y="1490179"/>
                  </a:lnTo>
                  <a:lnTo>
                    <a:pt x="0" y="1490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09E0151E-63B7-9125-6204-F712EC150785}"/>
                </a:ext>
              </a:extLst>
            </p:cNvPr>
            <p:cNvSpPr/>
            <p:nvPr/>
          </p:nvSpPr>
          <p:spPr>
            <a:xfrm rot="-10800000">
              <a:off x="15611395" y="381461"/>
              <a:ext cx="7805698" cy="1490179"/>
            </a:xfrm>
            <a:custGeom>
              <a:avLst/>
              <a:gdLst/>
              <a:ahLst/>
              <a:cxnLst/>
              <a:rect l="l" t="t" r="r" b="b"/>
              <a:pathLst>
                <a:path w="7805698" h="1490179">
                  <a:moveTo>
                    <a:pt x="0" y="0"/>
                  </a:moveTo>
                  <a:lnTo>
                    <a:pt x="7805698" y="0"/>
                  </a:lnTo>
                  <a:lnTo>
                    <a:pt x="7805698" y="1490178"/>
                  </a:lnTo>
                  <a:lnTo>
                    <a:pt x="0" y="1490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06CCB778-E39B-B66B-5C74-57B08C23DCF1}"/>
                </a:ext>
              </a:extLst>
            </p:cNvPr>
            <p:cNvSpPr/>
            <p:nvPr/>
          </p:nvSpPr>
          <p:spPr>
            <a:xfrm rot="-10800000">
              <a:off x="16391437" y="0"/>
              <a:ext cx="7805698" cy="1490179"/>
            </a:xfrm>
            <a:custGeom>
              <a:avLst/>
              <a:gdLst/>
              <a:ahLst/>
              <a:cxnLst/>
              <a:rect l="l" t="t" r="r" b="b"/>
              <a:pathLst>
                <a:path w="7805698" h="1490179">
                  <a:moveTo>
                    <a:pt x="0" y="0"/>
                  </a:moveTo>
                  <a:lnTo>
                    <a:pt x="7805698" y="0"/>
                  </a:lnTo>
                  <a:lnTo>
                    <a:pt x="7805698" y="1490179"/>
                  </a:lnTo>
                  <a:lnTo>
                    <a:pt x="0" y="1490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46350F32-6596-B47A-36D6-B5B0A3E56B9A}"/>
                </a:ext>
              </a:extLst>
            </p:cNvPr>
            <p:cNvSpPr/>
            <p:nvPr/>
          </p:nvSpPr>
          <p:spPr>
            <a:xfrm rot="-10800000">
              <a:off x="7805698" y="381461"/>
              <a:ext cx="7805698" cy="1490179"/>
            </a:xfrm>
            <a:custGeom>
              <a:avLst/>
              <a:gdLst/>
              <a:ahLst/>
              <a:cxnLst/>
              <a:rect l="l" t="t" r="r" b="b"/>
              <a:pathLst>
                <a:path w="7805698" h="1490179">
                  <a:moveTo>
                    <a:pt x="0" y="0"/>
                  </a:moveTo>
                  <a:lnTo>
                    <a:pt x="7805697" y="0"/>
                  </a:lnTo>
                  <a:lnTo>
                    <a:pt x="7805697" y="1490178"/>
                  </a:lnTo>
                  <a:lnTo>
                    <a:pt x="0" y="1490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1D0577AF-E6D6-6D0C-575E-DF9B8C8B7291}"/>
                </a:ext>
              </a:extLst>
            </p:cNvPr>
            <p:cNvSpPr/>
            <p:nvPr/>
          </p:nvSpPr>
          <p:spPr>
            <a:xfrm rot="-10800000">
              <a:off x="8585740" y="0"/>
              <a:ext cx="7805698" cy="1490179"/>
            </a:xfrm>
            <a:custGeom>
              <a:avLst/>
              <a:gdLst/>
              <a:ahLst/>
              <a:cxnLst/>
              <a:rect l="l" t="t" r="r" b="b"/>
              <a:pathLst>
                <a:path w="7805698" h="1490179">
                  <a:moveTo>
                    <a:pt x="0" y="0"/>
                  </a:moveTo>
                  <a:lnTo>
                    <a:pt x="7805697" y="0"/>
                  </a:lnTo>
                  <a:lnTo>
                    <a:pt x="7805697" y="1490179"/>
                  </a:lnTo>
                  <a:lnTo>
                    <a:pt x="0" y="1490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59205CB2-4224-DB0C-D88B-C4C713C27EB0}"/>
                </a:ext>
              </a:extLst>
            </p:cNvPr>
            <p:cNvSpPr/>
            <p:nvPr/>
          </p:nvSpPr>
          <p:spPr>
            <a:xfrm rot="-10800000">
              <a:off x="0" y="381461"/>
              <a:ext cx="7805698" cy="1490179"/>
            </a:xfrm>
            <a:custGeom>
              <a:avLst/>
              <a:gdLst/>
              <a:ahLst/>
              <a:cxnLst/>
              <a:rect l="l" t="t" r="r" b="b"/>
              <a:pathLst>
                <a:path w="7805698" h="1490179">
                  <a:moveTo>
                    <a:pt x="0" y="0"/>
                  </a:moveTo>
                  <a:lnTo>
                    <a:pt x="7805698" y="0"/>
                  </a:lnTo>
                  <a:lnTo>
                    <a:pt x="7805698" y="1490178"/>
                  </a:lnTo>
                  <a:lnTo>
                    <a:pt x="0" y="1490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AD6FC73A-C868-3979-BF2D-DB34A9FCBBB3}"/>
                </a:ext>
              </a:extLst>
            </p:cNvPr>
            <p:cNvSpPr/>
            <p:nvPr/>
          </p:nvSpPr>
          <p:spPr>
            <a:xfrm rot="-10800000">
              <a:off x="780042" y="0"/>
              <a:ext cx="7805698" cy="1490179"/>
            </a:xfrm>
            <a:custGeom>
              <a:avLst/>
              <a:gdLst/>
              <a:ahLst/>
              <a:cxnLst/>
              <a:rect l="l" t="t" r="r" b="b"/>
              <a:pathLst>
                <a:path w="7805698" h="1490179">
                  <a:moveTo>
                    <a:pt x="0" y="0"/>
                  </a:moveTo>
                  <a:lnTo>
                    <a:pt x="7805698" y="0"/>
                  </a:lnTo>
                  <a:lnTo>
                    <a:pt x="7805698" y="1490179"/>
                  </a:lnTo>
                  <a:lnTo>
                    <a:pt x="0" y="1490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8" name="CuadroTexto 27">
            <a:extLst>
              <a:ext uri="{FF2B5EF4-FFF2-40B4-BE49-F238E27FC236}">
                <a16:creationId xmlns:a16="http://schemas.microsoft.com/office/drawing/2014/main" id="{E5946BA1-F772-4EA6-69DF-86DD2FEE5BB8}"/>
              </a:ext>
            </a:extLst>
          </p:cNvPr>
          <p:cNvSpPr txBox="1"/>
          <p:nvPr/>
        </p:nvSpPr>
        <p:spPr>
          <a:xfrm>
            <a:off x="571691" y="1234929"/>
            <a:ext cx="5793423" cy="543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933" b="1" dirty="0">
                <a:solidFill>
                  <a:srgbClr val="575757"/>
                </a:solidFill>
              </a:rPr>
              <a:t>Colaboración y Diagnóstico 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96C25DB6-B53A-83FF-FAB4-82EAE4F30DB1}"/>
              </a:ext>
            </a:extLst>
          </p:cNvPr>
          <p:cNvSpPr txBox="1"/>
          <p:nvPr/>
        </p:nvSpPr>
        <p:spPr>
          <a:xfrm>
            <a:off x="6526708" y="2050649"/>
            <a:ext cx="5347385" cy="1938992"/>
          </a:xfrm>
          <a:prstGeom prst="rect">
            <a:avLst/>
          </a:prstGeom>
          <a:noFill/>
          <a:ln>
            <a:solidFill>
              <a:srgbClr val="006699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ES" sz="2400" b="1" dirty="0"/>
              <a:t>Predecir</a:t>
            </a:r>
            <a:r>
              <a:rPr lang="es-ES" sz="2400" dirty="0"/>
              <a:t> la dislexia con base en el seguimiento del movimiento de los ojos de los niños.</a:t>
            </a:r>
          </a:p>
          <a:p>
            <a:pPr algn="just"/>
            <a:r>
              <a:rPr lang="es-ES" sz="2400" b="1" dirty="0"/>
              <a:t>Identificar</a:t>
            </a:r>
            <a:r>
              <a:rPr lang="es-ES" sz="2400" dirty="0"/>
              <a:t> el autismo y el déficit de atención con el uso de robots sociales.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18C97B8A-FA20-BCEA-B72E-C15DA5CD54B2}"/>
              </a:ext>
            </a:extLst>
          </p:cNvPr>
          <p:cNvSpPr txBox="1"/>
          <p:nvPr/>
        </p:nvSpPr>
        <p:spPr>
          <a:xfrm>
            <a:off x="431284" y="2315871"/>
            <a:ext cx="5667193" cy="4154984"/>
          </a:xfrm>
          <a:prstGeom prst="rect">
            <a:avLst/>
          </a:prstGeom>
          <a:solidFill>
            <a:schemeClr val="bg1"/>
          </a:solidFill>
          <a:ln>
            <a:solidFill>
              <a:srgbClr val="006699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3600"/>
            </a:lvl1pPr>
          </a:lstStyle>
          <a:p>
            <a:r>
              <a:rPr lang="es-ES" sz="2400" dirty="0"/>
              <a:t>Las  plataformas para el trabajo colaborativo hacen uso de espacios de discusión asincrónicos (foros).</a:t>
            </a:r>
          </a:p>
          <a:p>
            <a:r>
              <a:rPr lang="es-ES" sz="2400" dirty="0"/>
              <a:t>Ofrecen </a:t>
            </a:r>
            <a:r>
              <a:rPr lang="es-ES" sz="2400" b="1" dirty="0"/>
              <a:t>retroalimentación</a:t>
            </a:r>
            <a:r>
              <a:rPr lang="es-ES" sz="2400" dirty="0"/>
              <a:t> a los estudiantes e </a:t>
            </a:r>
            <a:r>
              <a:rPr lang="es-ES" sz="2400" b="1" dirty="0"/>
              <a:t>informan a los docentes </a:t>
            </a:r>
            <a:r>
              <a:rPr lang="es-ES" sz="2400" dirty="0"/>
              <a:t>de aquellas situaciones que podrían requerir su atención.</a:t>
            </a:r>
          </a:p>
          <a:p>
            <a:r>
              <a:rPr lang="es-ES" sz="2400" b="1" dirty="0"/>
              <a:t>Analizan</a:t>
            </a:r>
            <a:r>
              <a:rPr lang="es-ES" sz="2400" dirty="0"/>
              <a:t> las respuestas y </a:t>
            </a:r>
            <a:r>
              <a:rPr lang="es-ES" sz="2400" b="1" dirty="0"/>
              <a:t>articulan</a:t>
            </a:r>
            <a:r>
              <a:rPr lang="es-ES" sz="2400" dirty="0"/>
              <a:t> las discusiones en tiempo real con el fin de fomentar las </a:t>
            </a:r>
            <a:r>
              <a:rPr lang="es-ES" sz="2400" b="1" dirty="0"/>
              <a:t>habilidades de argumentación y debate</a:t>
            </a:r>
            <a:r>
              <a:rPr lang="es-ES" sz="2400" dirty="0"/>
              <a:t> de los estudiantes.</a:t>
            </a:r>
            <a:endParaRPr lang="es-ES" sz="2400" b="1" dirty="0"/>
          </a:p>
        </p:txBody>
      </p:sp>
      <p:grpSp>
        <p:nvGrpSpPr>
          <p:cNvPr id="42" name="Group 51">
            <a:extLst>
              <a:ext uri="{FF2B5EF4-FFF2-40B4-BE49-F238E27FC236}">
                <a16:creationId xmlns:a16="http://schemas.microsoft.com/office/drawing/2014/main" id="{163B3703-6172-0EB9-FFEC-450EDDA096AB}"/>
              </a:ext>
            </a:extLst>
          </p:cNvPr>
          <p:cNvGrpSpPr/>
          <p:nvPr/>
        </p:nvGrpSpPr>
        <p:grpSpPr>
          <a:xfrm>
            <a:off x="6365113" y="4668300"/>
            <a:ext cx="995492" cy="888788"/>
            <a:chOff x="0" y="0"/>
            <a:chExt cx="910381" cy="812800"/>
          </a:xfrm>
        </p:grpSpPr>
        <p:sp>
          <p:nvSpPr>
            <p:cNvPr id="43" name="Freeform 52">
              <a:extLst>
                <a:ext uri="{FF2B5EF4-FFF2-40B4-BE49-F238E27FC236}">
                  <a16:creationId xmlns:a16="http://schemas.microsoft.com/office/drawing/2014/main" id="{2B970236-2AE3-A9D5-8822-196CEC33D53E}"/>
                </a:ext>
              </a:extLst>
            </p:cNvPr>
            <p:cNvSpPr/>
            <p:nvPr/>
          </p:nvSpPr>
          <p:spPr>
            <a:xfrm>
              <a:off x="0" y="0"/>
              <a:ext cx="910381" cy="812800"/>
            </a:xfrm>
            <a:custGeom>
              <a:avLst/>
              <a:gdLst/>
              <a:ahLst/>
              <a:cxnLst/>
              <a:rect l="l" t="t" r="r" b="b"/>
              <a:pathLst>
                <a:path w="910381" h="812800">
                  <a:moveTo>
                    <a:pt x="455191" y="0"/>
                  </a:moveTo>
                  <a:cubicBezTo>
                    <a:pt x="203796" y="0"/>
                    <a:pt x="0" y="181951"/>
                    <a:pt x="0" y="406400"/>
                  </a:cubicBezTo>
                  <a:cubicBezTo>
                    <a:pt x="0" y="630849"/>
                    <a:pt x="203796" y="812800"/>
                    <a:pt x="455191" y="812800"/>
                  </a:cubicBezTo>
                  <a:cubicBezTo>
                    <a:pt x="706586" y="812800"/>
                    <a:pt x="910381" y="630849"/>
                    <a:pt x="910381" y="406400"/>
                  </a:cubicBezTo>
                  <a:cubicBezTo>
                    <a:pt x="910381" y="181951"/>
                    <a:pt x="706586" y="0"/>
                    <a:pt x="455191" y="0"/>
                  </a:cubicBezTo>
                  <a:close/>
                </a:path>
              </a:pathLst>
            </a:custGeom>
            <a:solidFill>
              <a:srgbClr val="2A6480"/>
            </a:solidFill>
          </p:spPr>
        </p:sp>
        <p:sp>
          <p:nvSpPr>
            <p:cNvPr id="44" name="TextBox 53">
              <a:extLst>
                <a:ext uri="{FF2B5EF4-FFF2-40B4-BE49-F238E27FC236}">
                  <a16:creationId xmlns:a16="http://schemas.microsoft.com/office/drawing/2014/main" id="{EB80AAB3-C1C8-B5B2-93F5-57D3452A8B7D}"/>
                </a:ext>
              </a:extLst>
            </p:cNvPr>
            <p:cNvSpPr txBox="1"/>
            <p:nvPr/>
          </p:nvSpPr>
          <p:spPr>
            <a:xfrm>
              <a:off x="85348" y="9525"/>
              <a:ext cx="739685" cy="7270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3733"/>
                </a:lnSpc>
              </a:pPr>
              <a:r>
                <a:rPr lang="en-US" sz="2666" dirty="0">
                  <a:solidFill>
                    <a:srgbClr val="FFFFFF"/>
                  </a:solidFill>
                  <a:latin typeface="Rubik One"/>
                  <a:ea typeface="Rubik One"/>
                  <a:cs typeface="Rubik One"/>
                  <a:sym typeface="Rubik One"/>
                </a:rPr>
                <a:t>2</a:t>
              </a:r>
            </a:p>
          </p:txBody>
        </p:sp>
      </p:grpSp>
      <p:sp>
        <p:nvSpPr>
          <p:cNvPr id="47" name="AutoShape 74">
            <a:extLst>
              <a:ext uri="{FF2B5EF4-FFF2-40B4-BE49-F238E27FC236}">
                <a16:creationId xmlns:a16="http://schemas.microsoft.com/office/drawing/2014/main" id="{2EFEAEC6-826D-5480-CF0F-DF54F87655FA}"/>
              </a:ext>
            </a:extLst>
          </p:cNvPr>
          <p:cNvSpPr/>
          <p:nvPr/>
        </p:nvSpPr>
        <p:spPr>
          <a:xfrm>
            <a:off x="7347171" y="5195739"/>
            <a:ext cx="2564736" cy="0"/>
          </a:xfrm>
          <a:prstGeom prst="line">
            <a:avLst/>
          </a:prstGeom>
          <a:ln w="38100" cap="flat">
            <a:solidFill>
              <a:srgbClr val="02FEFF"/>
            </a:solidFill>
            <a:prstDash val="lgDash"/>
            <a:headEnd type="none" w="sm" len="sm"/>
            <a:tailEnd type="none" w="sm" len="sm"/>
          </a:ln>
        </p:spPr>
      </p:sp>
      <p:sp>
        <p:nvSpPr>
          <p:cNvPr id="48" name="TextBox 83">
            <a:extLst>
              <a:ext uri="{FF2B5EF4-FFF2-40B4-BE49-F238E27FC236}">
                <a16:creationId xmlns:a16="http://schemas.microsoft.com/office/drawing/2014/main" id="{7310F932-51FF-A25B-8BCB-E5BF19A52C0E}"/>
              </a:ext>
            </a:extLst>
          </p:cNvPr>
          <p:cNvSpPr txBox="1"/>
          <p:nvPr/>
        </p:nvSpPr>
        <p:spPr>
          <a:xfrm>
            <a:off x="6855091" y="4488628"/>
            <a:ext cx="2232631" cy="523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053"/>
              </a:lnSpc>
              <a:spcBef>
                <a:spcPct val="0"/>
              </a:spcBef>
            </a:pPr>
            <a:r>
              <a:rPr lang="es-ES" sz="1600" dirty="0" err="1">
                <a:hlinkClick r:id="rId6"/>
              </a:rPr>
              <a:t>Dytective</a:t>
            </a:r>
            <a:r>
              <a:rPr lang="es-ES" sz="1600" dirty="0">
                <a:hlinkClick r:id="rId6"/>
              </a:rPr>
              <a:t> por Change </a:t>
            </a:r>
            <a:r>
              <a:rPr lang="es-ES" sz="1600" dirty="0" err="1">
                <a:hlinkClick r:id="rId6"/>
              </a:rPr>
              <a:t>Dyslexia</a:t>
            </a:r>
            <a:endParaRPr lang="en-US" sz="1467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8" name="AutoShape 26">
            <a:extLst>
              <a:ext uri="{FF2B5EF4-FFF2-40B4-BE49-F238E27FC236}">
                <a16:creationId xmlns:a16="http://schemas.microsoft.com/office/drawing/2014/main" id="{BBC44AC5-CE52-CEB5-9DE0-2740CB9F9B05}"/>
              </a:ext>
            </a:extLst>
          </p:cNvPr>
          <p:cNvSpPr/>
          <p:nvPr/>
        </p:nvSpPr>
        <p:spPr>
          <a:xfrm>
            <a:off x="643467" y="1813676"/>
            <a:ext cx="5401733" cy="32251"/>
          </a:xfrm>
          <a:prstGeom prst="line">
            <a:avLst/>
          </a:prstGeom>
          <a:ln w="38100" cap="flat">
            <a:solidFill>
              <a:srgbClr val="006699"/>
            </a:solidFill>
            <a:prstDash val="lgDash"/>
            <a:headEnd type="none" w="sm" len="sm"/>
            <a:tailEnd type="none" w="sm" len="sm"/>
          </a:ln>
        </p:spPr>
      </p:sp>
      <p:grpSp>
        <p:nvGrpSpPr>
          <p:cNvPr id="32" name="Group 39">
            <a:extLst>
              <a:ext uri="{FF2B5EF4-FFF2-40B4-BE49-F238E27FC236}">
                <a16:creationId xmlns:a16="http://schemas.microsoft.com/office/drawing/2014/main" id="{6CB12C07-EBD6-262B-92AA-07E5F9008749}"/>
              </a:ext>
            </a:extLst>
          </p:cNvPr>
          <p:cNvGrpSpPr/>
          <p:nvPr/>
        </p:nvGrpSpPr>
        <p:grpSpPr>
          <a:xfrm>
            <a:off x="6367192" y="4638897"/>
            <a:ext cx="888788" cy="888788"/>
            <a:chOff x="0" y="0"/>
            <a:chExt cx="812800" cy="812800"/>
          </a:xfrm>
        </p:grpSpPr>
        <p:sp>
          <p:nvSpPr>
            <p:cNvPr id="33" name="Freeform 40">
              <a:extLst>
                <a:ext uri="{FF2B5EF4-FFF2-40B4-BE49-F238E27FC236}">
                  <a16:creationId xmlns:a16="http://schemas.microsoft.com/office/drawing/2014/main" id="{2BEFB1EE-7370-E4B2-A129-7FC73493FAF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AD3F3"/>
            </a:solidFill>
          </p:spPr>
        </p:sp>
        <p:sp>
          <p:nvSpPr>
            <p:cNvPr id="34" name="TextBox 41">
              <a:extLst>
                <a:ext uri="{FF2B5EF4-FFF2-40B4-BE49-F238E27FC236}">
                  <a16:creationId xmlns:a16="http://schemas.microsoft.com/office/drawing/2014/main" id="{85C89BFE-EC8F-8E3C-4D46-032D6E65399E}"/>
                </a:ext>
              </a:extLst>
            </p:cNvPr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3733"/>
                </a:lnSpc>
              </a:pPr>
              <a:r>
                <a:rPr lang="en-US" sz="2666">
                  <a:solidFill>
                    <a:srgbClr val="FFFFFF"/>
                  </a:solidFill>
                  <a:latin typeface="Rubik One"/>
                  <a:ea typeface="Rubik One"/>
                  <a:cs typeface="Rubik One"/>
                  <a:sym typeface="Rubik One"/>
                </a:rPr>
                <a:t>1</a:t>
              </a:r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09EEB3DD-2424-ECAB-88A6-8EA1DFCCF2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401" y="4722535"/>
            <a:ext cx="2780207" cy="156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384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26D0C-CFC2-D692-B3BC-616399828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>
            <a:extLst>
              <a:ext uri="{FF2B5EF4-FFF2-40B4-BE49-F238E27FC236}">
                <a16:creationId xmlns:a16="http://schemas.microsoft.com/office/drawing/2014/main" id="{1548C21C-D872-B47A-4CCE-F7389DFC28F6}"/>
              </a:ext>
            </a:extLst>
          </p:cNvPr>
          <p:cNvSpPr/>
          <p:nvPr/>
        </p:nvSpPr>
        <p:spPr>
          <a:xfrm rot="533552">
            <a:off x="-4730200" y="-334318"/>
            <a:ext cx="10711281" cy="12241463"/>
          </a:xfrm>
          <a:custGeom>
            <a:avLst/>
            <a:gdLst/>
            <a:ahLst/>
            <a:cxnLst/>
            <a:rect l="l" t="t" r="r" b="b"/>
            <a:pathLst>
              <a:path w="16066921" h="18362195">
                <a:moveTo>
                  <a:pt x="0" y="0"/>
                </a:moveTo>
                <a:lnTo>
                  <a:pt x="16066921" y="0"/>
                </a:lnTo>
                <a:lnTo>
                  <a:pt x="16066921" y="18362195"/>
                </a:lnTo>
                <a:lnTo>
                  <a:pt x="0" y="183621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7FDE2B61-2724-A2E2-87FE-3AE206E4F136}"/>
              </a:ext>
            </a:extLst>
          </p:cNvPr>
          <p:cNvSpPr txBox="1"/>
          <p:nvPr/>
        </p:nvSpPr>
        <p:spPr>
          <a:xfrm>
            <a:off x="477023" y="35455"/>
            <a:ext cx="10350623" cy="936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lvl="0" indent="0">
              <a:lnSpc>
                <a:spcPts val="8400"/>
              </a:lnSpc>
              <a:spcBef>
                <a:spcPct val="0"/>
              </a:spcBef>
              <a:defRPr sz="6600">
                <a:solidFill>
                  <a:srgbClr val="006699"/>
                </a:solidFill>
                <a:latin typeface="Rubik One"/>
                <a:ea typeface="Rubik One"/>
                <a:cs typeface="Rubik One"/>
              </a:defRPr>
            </a:lvl1pPr>
          </a:lstStyle>
          <a:p>
            <a:r>
              <a:rPr lang="es-ES" sz="4400" dirty="0"/>
              <a:t>La enseñanza y el aprendizaje</a:t>
            </a:r>
            <a:endParaRPr lang="en-US" sz="4400" dirty="0">
              <a:sym typeface="Track"/>
            </a:endParaRPr>
          </a:p>
        </p:txBody>
      </p:sp>
      <p:grpSp>
        <p:nvGrpSpPr>
          <p:cNvPr id="16" name="Group 16">
            <a:extLst>
              <a:ext uri="{FF2B5EF4-FFF2-40B4-BE49-F238E27FC236}">
                <a16:creationId xmlns:a16="http://schemas.microsoft.com/office/drawing/2014/main" id="{D4447ED0-C649-8380-487F-A6FA5D397AF8}"/>
              </a:ext>
            </a:extLst>
          </p:cNvPr>
          <p:cNvGrpSpPr/>
          <p:nvPr/>
        </p:nvGrpSpPr>
        <p:grpSpPr>
          <a:xfrm>
            <a:off x="-2832324" y="6249347"/>
            <a:ext cx="16001416" cy="935819"/>
            <a:chOff x="0" y="0"/>
            <a:chExt cx="32002833" cy="1871639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71F12C1E-CB90-1796-0F35-5A70986758BA}"/>
                </a:ext>
              </a:extLst>
            </p:cNvPr>
            <p:cNvSpPr/>
            <p:nvPr/>
          </p:nvSpPr>
          <p:spPr>
            <a:xfrm rot="-10800000">
              <a:off x="23417093" y="381461"/>
              <a:ext cx="7805698" cy="1490179"/>
            </a:xfrm>
            <a:custGeom>
              <a:avLst/>
              <a:gdLst/>
              <a:ahLst/>
              <a:cxnLst/>
              <a:rect l="l" t="t" r="r" b="b"/>
              <a:pathLst>
                <a:path w="7805698" h="1490179">
                  <a:moveTo>
                    <a:pt x="0" y="0"/>
                  </a:moveTo>
                  <a:lnTo>
                    <a:pt x="7805697" y="0"/>
                  </a:lnTo>
                  <a:lnTo>
                    <a:pt x="7805697" y="1490178"/>
                  </a:lnTo>
                  <a:lnTo>
                    <a:pt x="0" y="1490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FE74B81B-C22D-E248-A320-437A05D266FC}"/>
                </a:ext>
              </a:extLst>
            </p:cNvPr>
            <p:cNvSpPr/>
            <p:nvPr/>
          </p:nvSpPr>
          <p:spPr>
            <a:xfrm rot="-10800000">
              <a:off x="24197135" y="0"/>
              <a:ext cx="7805698" cy="1490179"/>
            </a:xfrm>
            <a:custGeom>
              <a:avLst/>
              <a:gdLst/>
              <a:ahLst/>
              <a:cxnLst/>
              <a:rect l="l" t="t" r="r" b="b"/>
              <a:pathLst>
                <a:path w="7805698" h="1490179">
                  <a:moveTo>
                    <a:pt x="0" y="0"/>
                  </a:moveTo>
                  <a:lnTo>
                    <a:pt x="7805698" y="0"/>
                  </a:lnTo>
                  <a:lnTo>
                    <a:pt x="7805698" y="1490179"/>
                  </a:lnTo>
                  <a:lnTo>
                    <a:pt x="0" y="1490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A261B4DF-8776-61AF-C1F0-2CDCCE11B7FE}"/>
                </a:ext>
              </a:extLst>
            </p:cNvPr>
            <p:cNvSpPr/>
            <p:nvPr/>
          </p:nvSpPr>
          <p:spPr>
            <a:xfrm rot="-10800000">
              <a:off x="15611395" y="381461"/>
              <a:ext cx="7805698" cy="1490179"/>
            </a:xfrm>
            <a:custGeom>
              <a:avLst/>
              <a:gdLst/>
              <a:ahLst/>
              <a:cxnLst/>
              <a:rect l="l" t="t" r="r" b="b"/>
              <a:pathLst>
                <a:path w="7805698" h="1490179">
                  <a:moveTo>
                    <a:pt x="0" y="0"/>
                  </a:moveTo>
                  <a:lnTo>
                    <a:pt x="7805698" y="0"/>
                  </a:lnTo>
                  <a:lnTo>
                    <a:pt x="7805698" y="1490178"/>
                  </a:lnTo>
                  <a:lnTo>
                    <a:pt x="0" y="1490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A5618306-6B26-649F-09DE-CC8AF9F0539E}"/>
                </a:ext>
              </a:extLst>
            </p:cNvPr>
            <p:cNvSpPr/>
            <p:nvPr/>
          </p:nvSpPr>
          <p:spPr>
            <a:xfrm rot="-10800000">
              <a:off x="16391437" y="0"/>
              <a:ext cx="7805698" cy="1490179"/>
            </a:xfrm>
            <a:custGeom>
              <a:avLst/>
              <a:gdLst/>
              <a:ahLst/>
              <a:cxnLst/>
              <a:rect l="l" t="t" r="r" b="b"/>
              <a:pathLst>
                <a:path w="7805698" h="1490179">
                  <a:moveTo>
                    <a:pt x="0" y="0"/>
                  </a:moveTo>
                  <a:lnTo>
                    <a:pt x="7805698" y="0"/>
                  </a:lnTo>
                  <a:lnTo>
                    <a:pt x="7805698" y="1490179"/>
                  </a:lnTo>
                  <a:lnTo>
                    <a:pt x="0" y="1490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E0D77B9B-2AC3-99FB-F29B-AB866F7F22B1}"/>
                </a:ext>
              </a:extLst>
            </p:cNvPr>
            <p:cNvSpPr/>
            <p:nvPr/>
          </p:nvSpPr>
          <p:spPr>
            <a:xfrm rot="-10800000">
              <a:off x="7805698" y="381461"/>
              <a:ext cx="7805698" cy="1490179"/>
            </a:xfrm>
            <a:custGeom>
              <a:avLst/>
              <a:gdLst/>
              <a:ahLst/>
              <a:cxnLst/>
              <a:rect l="l" t="t" r="r" b="b"/>
              <a:pathLst>
                <a:path w="7805698" h="1490179">
                  <a:moveTo>
                    <a:pt x="0" y="0"/>
                  </a:moveTo>
                  <a:lnTo>
                    <a:pt x="7805697" y="0"/>
                  </a:lnTo>
                  <a:lnTo>
                    <a:pt x="7805697" y="1490178"/>
                  </a:lnTo>
                  <a:lnTo>
                    <a:pt x="0" y="1490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7ED7975B-8B29-8865-72AF-CD220651313B}"/>
                </a:ext>
              </a:extLst>
            </p:cNvPr>
            <p:cNvSpPr/>
            <p:nvPr/>
          </p:nvSpPr>
          <p:spPr>
            <a:xfrm rot="-10800000">
              <a:off x="8585740" y="0"/>
              <a:ext cx="7805698" cy="1490179"/>
            </a:xfrm>
            <a:custGeom>
              <a:avLst/>
              <a:gdLst/>
              <a:ahLst/>
              <a:cxnLst/>
              <a:rect l="l" t="t" r="r" b="b"/>
              <a:pathLst>
                <a:path w="7805698" h="1490179">
                  <a:moveTo>
                    <a:pt x="0" y="0"/>
                  </a:moveTo>
                  <a:lnTo>
                    <a:pt x="7805697" y="0"/>
                  </a:lnTo>
                  <a:lnTo>
                    <a:pt x="7805697" y="1490179"/>
                  </a:lnTo>
                  <a:lnTo>
                    <a:pt x="0" y="1490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43841FB3-3715-0FE7-C1B2-19A6C88774C5}"/>
                </a:ext>
              </a:extLst>
            </p:cNvPr>
            <p:cNvSpPr/>
            <p:nvPr/>
          </p:nvSpPr>
          <p:spPr>
            <a:xfrm rot="-10800000">
              <a:off x="0" y="381461"/>
              <a:ext cx="7805698" cy="1490179"/>
            </a:xfrm>
            <a:custGeom>
              <a:avLst/>
              <a:gdLst/>
              <a:ahLst/>
              <a:cxnLst/>
              <a:rect l="l" t="t" r="r" b="b"/>
              <a:pathLst>
                <a:path w="7805698" h="1490179">
                  <a:moveTo>
                    <a:pt x="0" y="0"/>
                  </a:moveTo>
                  <a:lnTo>
                    <a:pt x="7805698" y="0"/>
                  </a:lnTo>
                  <a:lnTo>
                    <a:pt x="7805698" y="1490178"/>
                  </a:lnTo>
                  <a:lnTo>
                    <a:pt x="0" y="1490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EF2D076A-3F51-0AD4-0225-7C4623E96988}"/>
                </a:ext>
              </a:extLst>
            </p:cNvPr>
            <p:cNvSpPr/>
            <p:nvPr/>
          </p:nvSpPr>
          <p:spPr>
            <a:xfrm rot="-10800000">
              <a:off x="780042" y="0"/>
              <a:ext cx="7805698" cy="1490179"/>
            </a:xfrm>
            <a:custGeom>
              <a:avLst/>
              <a:gdLst/>
              <a:ahLst/>
              <a:cxnLst/>
              <a:rect l="l" t="t" r="r" b="b"/>
              <a:pathLst>
                <a:path w="7805698" h="1490179">
                  <a:moveTo>
                    <a:pt x="0" y="0"/>
                  </a:moveTo>
                  <a:lnTo>
                    <a:pt x="7805698" y="0"/>
                  </a:lnTo>
                  <a:lnTo>
                    <a:pt x="7805698" y="1490179"/>
                  </a:lnTo>
                  <a:lnTo>
                    <a:pt x="0" y="1490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8" name="CuadroTexto 27">
            <a:extLst>
              <a:ext uri="{FF2B5EF4-FFF2-40B4-BE49-F238E27FC236}">
                <a16:creationId xmlns:a16="http://schemas.microsoft.com/office/drawing/2014/main" id="{73B44768-B1F9-935D-B5DA-DF439F30C889}"/>
              </a:ext>
            </a:extLst>
          </p:cNvPr>
          <p:cNvSpPr txBox="1"/>
          <p:nvPr/>
        </p:nvSpPr>
        <p:spPr>
          <a:xfrm>
            <a:off x="571691" y="1234929"/>
            <a:ext cx="5793423" cy="543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933" b="1" dirty="0">
                <a:solidFill>
                  <a:srgbClr val="575757"/>
                </a:solidFill>
              </a:rPr>
              <a:t>Elaboración de RED</a:t>
            </a:r>
            <a:endParaRPr lang="es-ES" sz="2933" dirty="0">
              <a:solidFill>
                <a:srgbClr val="575757"/>
              </a:solidFill>
            </a:endParaRPr>
          </a:p>
        </p:txBody>
      </p:sp>
      <p:sp>
        <p:nvSpPr>
          <p:cNvPr id="31" name="AutoShape 26">
            <a:extLst>
              <a:ext uri="{FF2B5EF4-FFF2-40B4-BE49-F238E27FC236}">
                <a16:creationId xmlns:a16="http://schemas.microsoft.com/office/drawing/2014/main" id="{4EBBED1C-8232-5E0B-02CE-EF61006E02FB}"/>
              </a:ext>
            </a:extLst>
          </p:cNvPr>
          <p:cNvSpPr/>
          <p:nvPr/>
        </p:nvSpPr>
        <p:spPr>
          <a:xfrm>
            <a:off x="2471540" y="4096351"/>
            <a:ext cx="2564736" cy="0"/>
          </a:xfrm>
          <a:prstGeom prst="line">
            <a:avLst/>
          </a:prstGeom>
          <a:ln w="38100" cap="flat">
            <a:solidFill>
              <a:srgbClr val="02FEFF"/>
            </a:solidFill>
            <a:prstDash val="lgDash"/>
            <a:headEnd type="none" w="sm" len="sm"/>
            <a:tailEnd type="none" w="sm" len="sm"/>
          </a:ln>
        </p:spPr>
      </p:sp>
      <p:grpSp>
        <p:nvGrpSpPr>
          <p:cNvPr id="32" name="Group 39">
            <a:extLst>
              <a:ext uri="{FF2B5EF4-FFF2-40B4-BE49-F238E27FC236}">
                <a16:creationId xmlns:a16="http://schemas.microsoft.com/office/drawing/2014/main" id="{AE4AC4F8-FCEF-333B-1C14-2788280E5638}"/>
              </a:ext>
            </a:extLst>
          </p:cNvPr>
          <p:cNvGrpSpPr/>
          <p:nvPr/>
        </p:nvGrpSpPr>
        <p:grpSpPr>
          <a:xfrm>
            <a:off x="4780616" y="3556212"/>
            <a:ext cx="888788" cy="888788"/>
            <a:chOff x="0" y="0"/>
            <a:chExt cx="812800" cy="812800"/>
          </a:xfrm>
        </p:grpSpPr>
        <p:sp>
          <p:nvSpPr>
            <p:cNvPr id="33" name="Freeform 40">
              <a:extLst>
                <a:ext uri="{FF2B5EF4-FFF2-40B4-BE49-F238E27FC236}">
                  <a16:creationId xmlns:a16="http://schemas.microsoft.com/office/drawing/2014/main" id="{3CB5EEB7-BB7F-B990-0795-A199485C435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AD3F3"/>
            </a:solidFill>
          </p:spPr>
        </p:sp>
        <p:sp>
          <p:nvSpPr>
            <p:cNvPr id="34" name="TextBox 41">
              <a:extLst>
                <a:ext uri="{FF2B5EF4-FFF2-40B4-BE49-F238E27FC236}">
                  <a16:creationId xmlns:a16="http://schemas.microsoft.com/office/drawing/2014/main" id="{2848E77B-C139-9DC6-0ADE-4A09D61A7775}"/>
                </a:ext>
              </a:extLst>
            </p:cNvPr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3733"/>
                </a:lnSpc>
              </a:pPr>
              <a:r>
                <a:rPr lang="en-US" sz="2666">
                  <a:solidFill>
                    <a:srgbClr val="FFFFFF"/>
                  </a:solidFill>
                  <a:latin typeface="Rubik One"/>
                  <a:ea typeface="Rubik One"/>
                  <a:cs typeface="Rubik One"/>
                  <a:sym typeface="Rubik One"/>
                </a:rPr>
                <a:t>1</a:t>
              </a:r>
            </a:p>
          </p:txBody>
        </p:sp>
      </p:grpSp>
      <p:sp>
        <p:nvSpPr>
          <p:cNvPr id="35" name="TextBox 80">
            <a:extLst>
              <a:ext uri="{FF2B5EF4-FFF2-40B4-BE49-F238E27FC236}">
                <a16:creationId xmlns:a16="http://schemas.microsoft.com/office/drawing/2014/main" id="{4DE63D0F-F367-C563-E9B7-82CEFADDC88C}"/>
              </a:ext>
            </a:extLst>
          </p:cNvPr>
          <p:cNvSpPr txBox="1"/>
          <p:nvPr/>
        </p:nvSpPr>
        <p:spPr>
          <a:xfrm>
            <a:off x="419407" y="3969766"/>
            <a:ext cx="2234819" cy="254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053"/>
              </a:lnSpc>
              <a:spcBef>
                <a:spcPct val="0"/>
              </a:spcBef>
            </a:pPr>
            <a:r>
              <a:rPr lang="es-ES" sz="1600" dirty="0">
                <a:hlinkClick r:id="rId6"/>
              </a:rPr>
              <a:t>https://www.canva.com</a:t>
            </a:r>
            <a:r>
              <a:rPr lang="es-ES" sz="1600" dirty="0"/>
              <a:t> </a:t>
            </a:r>
            <a:endParaRPr lang="en-US" sz="1467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1C71E864-4B9B-6C96-1832-042B40BB3F71}"/>
              </a:ext>
            </a:extLst>
          </p:cNvPr>
          <p:cNvSpPr txBox="1"/>
          <p:nvPr/>
        </p:nvSpPr>
        <p:spPr>
          <a:xfrm>
            <a:off x="6365114" y="2049444"/>
            <a:ext cx="5347385" cy="1569660"/>
          </a:xfrm>
          <a:prstGeom prst="rect">
            <a:avLst/>
          </a:prstGeom>
          <a:noFill/>
          <a:ln>
            <a:solidFill>
              <a:srgbClr val="006699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ES" sz="2400" b="1" dirty="0"/>
              <a:t>Crear, adaptar y personalizar </a:t>
            </a:r>
            <a:r>
              <a:rPr lang="es-ES" sz="2400" dirty="0"/>
              <a:t>materiales educativos.</a:t>
            </a:r>
          </a:p>
          <a:p>
            <a:pPr algn="just"/>
            <a:r>
              <a:rPr lang="es-ES" sz="2400" dirty="0"/>
              <a:t>Materiales más personalizados y </a:t>
            </a:r>
            <a:r>
              <a:rPr lang="es-ES" sz="2400" b="1" dirty="0"/>
              <a:t>eficientes</a:t>
            </a:r>
            <a:r>
              <a:rPr lang="es-ES" sz="2400" dirty="0"/>
              <a:t>.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54E79BDD-820B-680E-7E1D-A9F47A9DBBF8}"/>
              </a:ext>
            </a:extLst>
          </p:cNvPr>
          <p:cNvSpPr txBox="1"/>
          <p:nvPr/>
        </p:nvSpPr>
        <p:spPr>
          <a:xfrm>
            <a:off x="466381" y="5067206"/>
            <a:ext cx="5454563" cy="830997"/>
          </a:xfrm>
          <a:prstGeom prst="rect">
            <a:avLst/>
          </a:prstGeom>
          <a:solidFill>
            <a:schemeClr val="bg1"/>
          </a:solidFill>
          <a:ln>
            <a:solidFill>
              <a:srgbClr val="006699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3600"/>
            </a:lvl1pPr>
          </a:lstStyle>
          <a:p>
            <a:pPr algn="just"/>
            <a:r>
              <a:rPr lang="es-ES" sz="2400" b="1" dirty="0"/>
              <a:t>Mejora la calidad </a:t>
            </a:r>
            <a:r>
              <a:rPr lang="es-ES" sz="2400" dirty="0"/>
              <a:t>del material educativo y la </a:t>
            </a:r>
            <a:r>
              <a:rPr lang="es-ES" sz="2400" u="sng" dirty="0"/>
              <a:t>experiencia de aprendizaje</a:t>
            </a:r>
            <a:r>
              <a:rPr lang="es-ES" sz="2400" dirty="0"/>
              <a:t>.</a:t>
            </a:r>
          </a:p>
        </p:txBody>
      </p:sp>
      <p:grpSp>
        <p:nvGrpSpPr>
          <p:cNvPr id="42" name="Group 51">
            <a:extLst>
              <a:ext uri="{FF2B5EF4-FFF2-40B4-BE49-F238E27FC236}">
                <a16:creationId xmlns:a16="http://schemas.microsoft.com/office/drawing/2014/main" id="{6B01F9BA-B7DD-7B51-759F-2095FD3742C0}"/>
              </a:ext>
            </a:extLst>
          </p:cNvPr>
          <p:cNvGrpSpPr/>
          <p:nvPr/>
        </p:nvGrpSpPr>
        <p:grpSpPr>
          <a:xfrm>
            <a:off x="6365113" y="4668300"/>
            <a:ext cx="995492" cy="888788"/>
            <a:chOff x="0" y="0"/>
            <a:chExt cx="910381" cy="812800"/>
          </a:xfrm>
        </p:grpSpPr>
        <p:sp>
          <p:nvSpPr>
            <p:cNvPr id="43" name="Freeform 52">
              <a:extLst>
                <a:ext uri="{FF2B5EF4-FFF2-40B4-BE49-F238E27FC236}">
                  <a16:creationId xmlns:a16="http://schemas.microsoft.com/office/drawing/2014/main" id="{ED596339-87EF-1EF7-1FDC-D41EADC78827}"/>
                </a:ext>
              </a:extLst>
            </p:cNvPr>
            <p:cNvSpPr/>
            <p:nvPr/>
          </p:nvSpPr>
          <p:spPr>
            <a:xfrm>
              <a:off x="0" y="0"/>
              <a:ext cx="910381" cy="812800"/>
            </a:xfrm>
            <a:custGeom>
              <a:avLst/>
              <a:gdLst/>
              <a:ahLst/>
              <a:cxnLst/>
              <a:rect l="l" t="t" r="r" b="b"/>
              <a:pathLst>
                <a:path w="910381" h="812800">
                  <a:moveTo>
                    <a:pt x="455191" y="0"/>
                  </a:moveTo>
                  <a:cubicBezTo>
                    <a:pt x="203796" y="0"/>
                    <a:pt x="0" y="181951"/>
                    <a:pt x="0" y="406400"/>
                  </a:cubicBezTo>
                  <a:cubicBezTo>
                    <a:pt x="0" y="630849"/>
                    <a:pt x="203796" y="812800"/>
                    <a:pt x="455191" y="812800"/>
                  </a:cubicBezTo>
                  <a:cubicBezTo>
                    <a:pt x="706586" y="812800"/>
                    <a:pt x="910381" y="630849"/>
                    <a:pt x="910381" y="406400"/>
                  </a:cubicBezTo>
                  <a:cubicBezTo>
                    <a:pt x="910381" y="181951"/>
                    <a:pt x="706586" y="0"/>
                    <a:pt x="455191" y="0"/>
                  </a:cubicBezTo>
                  <a:close/>
                </a:path>
              </a:pathLst>
            </a:custGeom>
            <a:solidFill>
              <a:srgbClr val="2A6480"/>
            </a:solidFill>
          </p:spPr>
        </p:sp>
        <p:sp>
          <p:nvSpPr>
            <p:cNvPr id="44" name="TextBox 53">
              <a:extLst>
                <a:ext uri="{FF2B5EF4-FFF2-40B4-BE49-F238E27FC236}">
                  <a16:creationId xmlns:a16="http://schemas.microsoft.com/office/drawing/2014/main" id="{369A4FDC-2F00-BC51-468B-71C01C89F5AC}"/>
                </a:ext>
              </a:extLst>
            </p:cNvPr>
            <p:cNvSpPr txBox="1"/>
            <p:nvPr/>
          </p:nvSpPr>
          <p:spPr>
            <a:xfrm>
              <a:off x="85348" y="9525"/>
              <a:ext cx="739685" cy="7270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3733"/>
                </a:lnSpc>
              </a:pPr>
              <a:r>
                <a:rPr lang="en-US" sz="2666">
                  <a:solidFill>
                    <a:srgbClr val="FFFFFF"/>
                  </a:solidFill>
                  <a:latin typeface="Rubik One"/>
                  <a:ea typeface="Rubik One"/>
                  <a:cs typeface="Rubik One"/>
                  <a:sym typeface="Rubik One"/>
                </a:rPr>
                <a:t>2</a:t>
              </a:r>
            </a:p>
          </p:txBody>
        </p:sp>
      </p:grpSp>
      <p:sp>
        <p:nvSpPr>
          <p:cNvPr id="47" name="AutoShape 74">
            <a:extLst>
              <a:ext uri="{FF2B5EF4-FFF2-40B4-BE49-F238E27FC236}">
                <a16:creationId xmlns:a16="http://schemas.microsoft.com/office/drawing/2014/main" id="{AE388B37-E0D6-4A15-D718-86D4A96512F2}"/>
              </a:ext>
            </a:extLst>
          </p:cNvPr>
          <p:cNvSpPr/>
          <p:nvPr/>
        </p:nvSpPr>
        <p:spPr>
          <a:xfrm>
            <a:off x="7347171" y="5195739"/>
            <a:ext cx="2564736" cy="0"/>
          </a:xfrm>
          <a:prstGeom prst="line">
            <a:avLst/>
          </a:prstGeom>
          <a:ln w="38100" cap="flat">
            <a:solidFill>
              <a:srgbClr val="02FEFF"/>
            </a:solidFill>
            <a:prstDash val="lgDash"/>
            <a:headEnd type="none" w="sm" len="sm"/>
            <a:tailEnd type="none" w="sm" len="sm"/>
          </a:ln>
        </p:spPr>
      </p:sp>
      <p:sp>
        <p:nvSpPr>
          <p:cNvPr id="48" name="TextBox 83">
            <a:extLst>
              <a:ext uri="{FF2B5EF4-FFF2-40B4-BE49-F238E27FC236}">
                <a16:creationId xmlns:a16="http://schemas.microsoft.com/office/drawing/2014/main" id="{C151DC26-C113-BC6D-7A51-29E0A6A9AEF1}"/>
              </a:ext>
            </a:extLst>
          </p:cNvPr>
          <p:cNvSpPr txBox="1"/>
          <p:nvPr/>
        </p:nvSpPr>
        <p:spPr>
          <a:xfrm>
            <a:off x="7009985" y="5514450"/>
            <a:ext cx="2564735" cy="254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053"/>
              </a:lnSpc>
              <a:spcBef>
                <a:spcPct val="0"/>
              </a:spcBef>
            </a:pPr>
            <a:r>
              <a:rPr lang="es-ES" sz="1600" dirty="0">
                <a:hlinkClick r:id="rId7"/>
              </a:rPr>
              <a:t>https://copilot.microsoft.com/</a:t>
            </a:r>
            <a:r>
              <a:rPr lang="es-ES" sz="1600" dirty="0"/>
              <a:t> </a:t>
            </a:r>
            <a:endParaRPr lang="en-US" sz="1467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8" name="AutoShape 26">
            <a:extLst>
              <a:ext uri="{FF2B5EF4-FFF2-40B4-BE49-F238E27FC236}">
                <a16:creationId xmlns:a16="http://schemas.microsoft.com/office/drawing/2014/main" id="{82F091BF-FA2A-93CF-473D-345993DE10EF}"/>
              </a:ext>
            </a:extLst>
          </p:cNvPr>
          <p:cNvSpPr/>
          <p:nvPr/>
        </p:nvSpPr>
        <p:spPr>
          <a:xfrm>
            <a:off x="643467" y="1813676"/>
            <a:ext cx="5401733" cy="32251"/>
          </a:xfrm>
          <a:prstGeom prst="line">
            <a:avLst/>
          </a:prstGeom>
          <a:ln w="38100" cap="flat">
            <a:solidFill>
              <a:srgbClr val="006699"/>
            </a:solidFill>
            <a:prstDash val="lgDash"/>
            <a:headEnd type="none" w="sm" len="sm"/>
            <a:tailEnd type="none" w="sm" len="sm"/>
          </a:ln>
        </p:spPr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6C0D156-89ED-7BF4-A873-20C45ADDEB5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0056" b="19667"/>
          <a:stretch/>
        </p:blipFill>
        <p:spPr>
          <a:xfrm>
            <a:off x="455748" y="2049444"/>
            <a:ext cx="4290593" cy="169527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B71047D-20A3-FB13-6741-DCE5B3B55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700" y="4160868"/>
            <a:ext cx="2485562" cy="165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119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5600F-5810-8228-7832-CCB5D8AFC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>
            <a:extLst>
              <a:ext uri="{FF2B5EF4-FFF2-40B4-BE49-F238E27FC236}">
                <a16:creationId xmlns:a16="http://schemas.microsoft.com/office/drawing/2014/main" id="{8357B4E9-9B62-44C5-EBFA-7D4825640510}"/>
              </a:ext>
            </a:extLst>
          </p:cNvPr>
          <p:cNvSpPr/>
          <p:nvPr/>
        </p:nvSpPr>
        <p:spPr>
          <a:xfrm rot="533552">
            <a:off x="-4730200" y="-334318"/>
            <a:ext cx="10711281" cy="12241463"/>
          </a:xfrm>
          <a:custGeom>
            <a:avLst/>
            <a:gdLst/>
            <a:ahLst/>
            <a:cxnLst/>
            <a:rect l="l" t="t" r="r" b="b"/>
            <a:pathLst>
              <a:path w="16066921" h="18362195">
                <a:moveTo>
                  <a:pt x="0" y="0"/>
                </a:moveTo>
                <a:lnTo>
                  <a:pt x="16066921" y="0"/>
                </a:lnTo>
                <a:lnTo>
                  <a:pt x="16066921" y="18362195"/>
                </a:lnTo>
                <a:lnTo>
                  <a:pt x="0" y="183621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D95649FB-869D-4B75-9737-99CCBCDE4A58}"/>
              </a:ext>
            </a:extLst>
          </p:cNvPr>
          <p:cNvSpPr txBox="1"/>
          <p:nvPr/>
        </p:nvSpPr>
        <p:spPr>
          <a:xfrm>
            <a:off x="477023" y="50445"/>
            <a:ext cx="10350623" cy="936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lvl="0" indent="0">
              <a:lnSpc>
                <a:spcPts val="8400"/>
              </a:lnSpc>
              <a:spcBef>
                <a:spcPct val="0"/>
              </a:spcBef>
              <a:defRPr sz="6600">
                <a:solidFill>
                  <a:srgbClr val="006699"/>
                </a:solidFill>
                <a:latin typeface="Rubik One"/>
                <a:ea typeface="Rubik One"/>
                <a:cs typeface="Rubik One"/>
              </a:defRPr>
            </a:lvl1pPr>
          </a:lstStyle>
          <a:p>
            <a:r>
              <a:rPr lang="es-ES" sz="4400" dirty="0"/>
              <a:t>Investigación </a:t>
            </a:r>
            <a:endParaRPr lang="en-US" sz="4400" dirty="0">
              <a:sym typeface="Track"/>
            </a:endParaRPr>
          </a:p>
        </p:txBody>
      </p:sp>
      <p:grpSp>
        <p:nvGrpSpPr>
          <p:cNvPr id="16" name="Group 16">
            <a:extLst>
              <a:ext uri="{FF2B5EF4-FFF2-40B4-BE49-F238E27FC236}">
                <a16:creationId xmlns:a16="http://schemas.microsoft.com/office/drawing/2014/main" id="{F285AAFC-A898-A74A-C8A5-BFD626506970}"/>
              </a:ext>
            </a:extLst>
          </p:cNvPr>
          <p:cNvGrpSpPr/>
          <p:nvPr/>
        </p:nvGrpSpPr>
        <p:grpSpPr>
          <a:xfrm>
            <a:off x="-2832324" y="6249347"/>
            <a:ext cx="16001416" cy="935819"/>
            <a:chOff x="0" y="0"/>
            <a:chExt cx="32002833" cy="1871639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E7E9F957-1F64-16DB-3A0C-9EBDD9BFA713}"/>
                </a:ext>
              </a:extLst>
            </p:cNvPr>
            <p:cNvSpPr/>
            <p:nvPr/>
          </p:nvSpPr>
          <p:spPr>
            <a:xfrm rot="-10800000">
              <a:off x="23417093" y="381461"/>
              <a:ext cx="7805698" cy="1490179"/>
            </a:xfrm>
            <a:custGeom>
              <a:avLst/>
              <a:gdLst/>
              <a:ahLst/>
              <a:cxnLst/>
              <a:rect l="l" t="t" r="r" b="b"/>
              <a:pathLst>
                <a:path w="7805698" h="1490179">
                  <a:moveTo>
                    <a:pt x="0" y="0"/>
                  </a:moveTo>
                  <a:lnTo>
                    <a:pt x="7805697" y="0"/>
                  </a:lnTo>
                  <a:lnTo>
                    <a:pt x="7805697" y="1490178"/>
                  </a:lnTo>
                  <a:lnTo>
                    <a:pt x="0" y="1490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05AC4291-A5CA-55B5-97A7-7473CE1C1409}"/>
                </a:ext>
              </a:extLst>
            </p:cNvPr>
            <p:cNvSpPr/>
            <p:nvPr/>
          </p:nvSpPr>
          <p:spPr>
            <a:xfrm rot="-10800000">
              <a:off x="24197135" y="0"/>
              <a:ext cx="7805698" cy="1490179"/>
            </a:xfrm>
            <a:custGeom>
              <a:avLst/>
              <a:gdLst/>
              <a:ahLst/>
              <a:cxnLst/>
              <a:rect l="l" t="t" r="r" b="b"/>
              <a:pathLst>
                <a:path w="7805698" h="1490179">
                  <a:moveTo>
                    <a:pt x="0" y="0"/>
                  </a:moveTo>
                  <a:lnTo>
                    <a:pt x="7805698" y="0"/>
                  </a:lnTo>
                  <a:lnTo>
                    <a:pt x="7805698" y="1490179"/>
                  </a:lnTo>
                  <a:lnTo>
                    <a:pt x="0" y="1490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EBE09AA1-F63D-DBD2-621C-576CD90D3585}"/>
                </a:ext>
              </a:extLst>
            </p:cNvPr>
            <p:cNvSpPr/>
            <p:nvPr/>
          </p:nvSpPr>
          <p:spPr>
            <a:xfrm rot="-10800000">
              <a:off x="15611395" y="381461"/>
              <a:ext cx="7805698" cy="1490179"/>
            </a:xfrm>
            <a:custGeom>
              <a:avLst/>
              <a:gdLst/>
              <a:ahLst/>
              <a:cxnLst/>
              <a:rect l="l" t="t" r="r" b="b"/>
              <a:pathLst>
                <a:path w="7805698" h="1490179">
                  <a:moveTo>
                    <a:pt x="0" y="0"/>
                  </a:moveTo>
                  <a:lnTo>
                    <a:pt x="7805698" y="0"/>
                  </a:lnTo>
                  <a:lnTo>
                    <a:pt x="7805698" y="1490178"/>
                  </a:lnTo>
                  <a:lnTo>
                    <a:pt x="0" y="1490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797567FC-5B61-C51B-5D8C-344CD3170376}"/>
                </a:ext>
              </a:extLst>
            </p:cNvPr>
            <p:cNvSpPr/>
            <p:nvPr/>
          </p:nvSpPr>
          <p:spPr>
            <a:xfrm rot="-10800000">
              <a:off x="16391437" y="0"/>
              <a:ext cx="7805698" cy="1490179"/>
            </a:xfrm>
            <a:custGeom>
              <a:avLst/>
              <a:gdLst/>
              <a:ahLst/>
              <a:cxnLst/>
              <a:rect l="l" t="t" r="r" b="b"/>
              <a:pathLst>
                <a:path w="7805698" h="1490179">
                  <a:moveTo>
                    <a:pt x="0" y="0"/>
                  </a:moveTo>
                  <a:lnTo>
                    <a:pt x="7805698" y="0"/>
                  </a:lnTo>
                  <a:lnTo>
                    <a:pt x="7805698" y="1490179"/>
                  </a:lnTo>
                  <a:lnTo>
                    <a:pt x="0" y="1490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CDDD2AE6-2816-5F2C-8B83-5D71E0926A6C}"/>
                </a:ext>
              </a:extLst>
            </p:cNvPr>
            <p:cNvSpPr/>
            <p:nvPr/>
          </p:nvSpPr>
          <p:spPr>
            <a:xfrm rot="-10800000">
              <a:off x="7805698" y="381461"/>
              <a:ext cx="7805698" cy="1490179"/>
            </a:xfrm>
            <a:custGeom>
              <a:avLst/>
              <a:gdLst/>
              <a:ahLst/>
              <a:cxnLst/>
              <a:rect l="l" t="t" r="r" b="b"/>
              <a:pathLst>
                <a:path w="7805698" h="1490179">
                  <a:moveTo>
                    <a:pt x="0" y="0"/>
                  </a:moveTo>
                  <a:lnTo>
                    <a:pt x="7805697" y="0"/>
                  </a:lnTo>
                  <a:lnTo>
                    <a:pt x="7805697" y="1490178"/>
                  </a:lnTo>
                  <a:lnTo>
                    <a:pt x="0" y="1490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BD8CE808-452D-4362-B8E8-E56813A35EFD}"/>
                </a:ext>
              </a:extLst>
            </p:cNvPr>
            <p:cNvSpPr/>
            <p:nvPr/>
          </p:nvSpPr>
          <p:spPr>
            <a:xfrm rot="-10800000">
              <a:off x="8585740" y="0"/>
              <a:ext cx="7805698" cy="1490179"/>
            </a:xfrm>
            <a:custGeom>
              <a:avLst/>
              <a:gdLst/>
              <a:ahLst/>
              <a:cxnLst/>
              <a:rect l="l" t="t" r="r" b="b"/>
              <a:pathLst>
                <a:path w="7805698" h="1490179">
                  <a:moveTo>
                    <a:pt x="0" y="0"/>
                  </a:moveTo>
                  <a:lnTo>
                    <a:pt x="7805697" y="0"/>
                  </a:lnTo>
                  <a:lnTo>
                    <a:pt x="7805697" y="1490179"/>
                  </a:lnTo>
                  <a:lnTo>
                    <a:pt x="0" y="1490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76439EBD-945C-704F-40A2-8C5E0644D31B}"/>
                </a:ext>
              </a:extLst>
            </p:cNvPr>
            <p:cNvSpPr/>
            <p:nvPr/>
          </p:nvSpPr>
          <p:spPr>
            <a:xfrm rot="-10800000">
              <a:off x="0" y="381461"/>
              <a:ext cx="7805698" cy="1490179"/>
            </a:xfrm>
            <a:custGeom>
              <a:avLst/>
              <a:gdLst/>
              <a:ahLst/>
              <a:cxnLst/>
              <a:rect l="l" t="t" r="r" b="b"/>
              <a:pathLst>
                <a:path w="7805698" h="1490179">
                  <a:moveTo>
                    <a:pt x="0" y="0"/>
                  </a:moveTo>
                  <a:lnTo>
                    <a:pt x="7805698" y="0"/>
                  </a:lnTo>
                  <a:lnTo>
                    <a:pt x="7805698" y="1490178"/>
                  </a:lnTo>
                  <a:lnTo>
                    <a:pt x="0" y="1490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A805AC68-1050-F3C2-AD72-F91EB339247F}"/>
                </a:ext>
              </a:extLst>
            </p:cNvPr>
            <p:cNvSpPr/>
            <p:nvPr/>
          </p:nvSpPr>
          <p:spPr>
            <a:xfrm rot="-10800000">
              <a:off x="780042" y="0"/>
              <a:ext cx="7805698" cy="1490179"/>
            </a:xfrm>
            <a:custGeom>
              <a:avLst/>
              <a:gdLst/>
              <a:ahLst/>
              <a:cxnLst/>
              <a:rect l="l" t="t" r="r" b="b"/>
              <a:pathLst>
                <a:path w="7805698" h="1490179">
                  <a:moveTo>
                    <a:pt x="0" y="0"/>
                  </a:moveTo>
                  <a:lnTo>
                    <a:pt x="7805698" y="0"/>
                  </a:lnTo>
                  <a:lnTo>
                    <a:pt x="7805698" y="1490179"/>
                  </a:lnTo>
                  <a:lnTo>
                    <a:pt x="0" y="1490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8" name="CuadroTexto 27">
            <a:extLst>
              <a:ext uri="{FF2B5EF4-FFF2-40B4-BE49-F238E27FC236}">
                <a16:creationId xmlns:a16="http://schemas.microsoft.com/office/drawing/2014/main" id="{A309A092-94EF-D057-25FC-343CAD7FBE09}"/>
              </a:ext>
            </a:extLst>
          </p:cNvPr>
          <p:cNvSpPr txBox="1"/>
          <p:nvPr/>
        </p:nvSpPr>
        <p:spPr>
          <a:xfrm>
            <a:off x="571691" y="1234929"/>
            <a:ext cx="8014872" cy="543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933" b="1" dirty="0">
                <a:solidFill>
                  <a:srgbClr val="575757"/>
                </a:solidFill>
              </a:rPr>
              <a:t>Búsqueda de información y escritura científica </a:t>
            </a:r>
            <a:endParaRPr lang="es-ES" sz="2933" dirty="0">
              <a:solidFill>
                <a:srgbClr val="575757"/>
              </a:solidFill>
            </a:endParaRPr>
          </a:p>
        </p:txBody>
      </p:sp>
      <p:sp>
        <p:nvSpPr>
          <p:cNvPr id="31" name="AutoShape 26">
            <a:extLst>
              <a:ext uri="{FF2B5EF4-FFF2-40B4-BE49-F238E27FC236}">
                <a16:creationId xmlns:a16="http://schemas.microsoft.com/office/drawing/2014/main" id="{6AE61358-9832-B60A-A6AB-C4838FBF182F}"/>
              </a:ext>
            </a:extLst>
          </p:cNvPr>
          <p:cNvSpPr/>
          <p:nvPr/>
        </p:nvSpPr>
        <p:spPr>
          <a:xfrm>
            <a:off x="2471540" y="4096351"/>
            <a:ext cx="2564736" cy="0"/>
          </a:xfrm>
          <a:prstGeom prst="line">
            <a:avLst/>
          </a:prstGeom>
          <a:ln w="38100" cap="flat">
            <a:solidFill>
              <a:srgbClr val="02FEFF"/>
            </a:solidFill>
            <a:prstDash val="lgDash"/>
            <a:headEnd type="none" w="sm" len="sm"/>
            <a:tailEnd type="none" w="sm" len="sm"/>
          </a:ln>
        </p:spPr>
      </p:sp>
      <p:grpSp>
        <p:nvGrpSpPr>
          <p:cNvPr id="32" name="Group 39">
            <a:extLst>
              <a:ext uri="{FF2B5EF4-FFF2-40B4-BE49-F238E27FC236}">
                <a16:creationId xmlns:a16="http://schemas.microsoft.com/office/drawing/2014/main" id="{8D05F0A6-7329-60A2-5B90-D3469CB80A12}"/>
              </a:ext>
            </a:extLst>
          </p:cNvPr>
          <p:cNvGrpSpPr/>
          <p:nvPr/>
        </p:nvGrpSpPr>
        <p:grpSpPr>
          <a:xfrm>
            <a:off x="4780616" y="3556212"/>
            <a:ext cx="888788" cy="888788"/>
            <a:chOff x="0" y="0"/>
            <a:chExt cx="812800" cy="812800"/>
          </a:xfrm>
        </p:grpSpPr>
        <p:sp>
          <p:nvSpPr>
            <p:cNvPr id="33" name="Freeform 40">
              <a:extLst>
                <a:ext uri="{FF2B5EF4-FFF2-40B4-BE49-F238E27FC236}">
                  <a16:creationId xmlns:a16="http://schemas.microsoft.com/office/drawing/2014/main" id="{2D00D923-9F67-D387-A474-6843474B0F1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AD3F3"/>
            </a:solidFill>
          </p:spPr>
        </p:sp>
        <p:sp>
          <p:nvSpPr>
            <p:cNvPr id="34" name="TextBox 41">
              <a:extLst>
                <a:ext uri="{FF2B5EF4-FFF2-40B4-BE49-F238E27FC236}">
                  <a16:creationId xmlns:a16="http://schemas.microsoft.com/office/drawing/2014/main" id="{8C1A5967-3519-BAF6-15DE-72F950704CD2}"/>
                </a:ext>
              </a:extLst>
            </p:cNvPr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3733"/>
                </a:lnSpc>
              </a:pPr>
              <a:r>
                <a:rPr lang="en-US" sz="2666">
                  <a:solidFill>
                    <a:srgbClr val="FFFFFF"/>
                  </a:solidFill>
                  <a:latin typeface="Rubik One"/>
                  <a:ea typeface="Rubik One"/>
                  <a:cs typeface="Rubik One"/>
                  <a:sym typeface="Rubik One"/>
                </a:rPr>
                <a:t>1</a:t>
              </a:r>
            </a:p>
          </p:txBody>
        </p:sp>
      </p:grpSp>
      <p:sp>
        <p:nvSpPr>
          <p:cNvPr id="35" name="TextBox 80">
            <a:extLst>
              <a:ext uri="{FF2B5EF4-FFF2-40B4-BE49-F238E27FC236}">
                <a16:creationId xmlns:a16="http://schemas.microsoft.com/office/drawing/2014/main" id="{365784D1-E76C-851B-FF9A-797055FA898E}"/>
              </a:ext>
            </a:extLst>
          </p:cNvPr>
          <p:cNvSpPr txBox="1"/>
          <p:nvPr/>
        </p:nvSpPr>
        <p:spPr>
          <a:xfrm>
            <a:off x="419407" y="3969766"/>
            <a:ext cx="2234819" cy="254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053"/>
              </a:lnSpc>
              <a:spcBef>
                <a:spcPct val="0"/>
              </a:spcBef>
            </a:pPr>
            <a:r>
              <a:rPr lang="es-ES" sz="1600" dirty="0">
                <a:hlinkClick r:id="rId6"/>
              </a:rPr>
              <a:t>https://www.perplexity.ai/</a:t>
            </a:r>
            <a:r>
              <a:rPr lang="es-ES" sz="1600" dirty="0"/>
              <a:t> </a:t>
            </a:r>
            <a:endParaRPr lang="en-US" sz="1467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1135B577-B568-D6D9-E2DD-3C1F64FBA7E3}"/>
              </a:ext>
            </a:extLst>
          </p:cNvPr>
          <p:cNvSpPr txBox="1"/>
          <p:nvPr/>
        </p:nvSpPr>
        <p:spPr>
          <a:xfrm>
            <a:off x="6365114" y="2049445"/>
            <a:ext cx="5347385" cy="1938992"/>
          </a:xfrm>
          <a:prstGeom prst="rect">
            <a:avLst/>
          </a:prstGeom>
          <a:noFill/>
          <a:ln>
            <a:solidFill>
              <a:srgbClr val="006699"/>
            </a:solidFill>
          </a:ln>
        </p:spPr>
        <p:txBody>
          <a:bodyPr wrap="square">
            <a:spAutoFit/>
          </a:bodyPr>
          <a:lstStyle/>
          <a:p>
            <a:pPr marL="381019" indent="-381019" algn="just">
              <a:buFont typeface="Arial" panose="020B0604020202020204" pitchFamily="34" charset="0"/>
              <a:buChar char="•"/>
            </a:pPr>
            <a:r>
              <a:rPr lang="es-ES" sz="2400" dirty="0">
                <a:latin typeface="fkGroteskNeue"/>
              </a:rPr>
              <a:t>Reducir el tiempo necesario para encontrar </a:t>
            </a:r>
            <a:r>
              <a:rPr lang="es-ES" sz="2400" b="1" dirty="0">
                <a:latin typeface="fkGroteskNeue"/>
              </a:rPr>
              <a:t>información relevante y actualizada.</a:t>
            </a:r>
          </a:p>
          <a:p>
            <a:pPr marL="381019" indent="-381019" algn="just">
              <a:buFont typeface="Arial" panose="020B0604020202020204" pitchFamily="34" charset="0"/>
              <a:buChar char="•"/>
            </a:pPr>
            <a:r>
              <a:rPr lang="es-ES" sz="2400" dirty="0"/>
              <a:t>Facilitar la </a:t>
            </a:r>
            <a:r>
              <a:rPr lang="es-ES" sz="2400" b="1" dirty="0"/>
              <a:t>revisión y síntesis </a:t>
            </a:r>
            <a:r>
              <a:rPr lang="es-ES" sz="2400" dirty="0"/>
              <a:t>de la literatura científica.</a:t>
            </a:r>
            <a:r>
              <a:rPr lang="es-ES" sz="2400" b="1" dirty="0">
                <a:latin typeface="fkGroteskNeue"/>
              </a:rPr>
              <a:t> 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24727600-F3A1-E0CC-FAE4-1825CAAA649F}"/>
              </a:ext>
            </a:extLst>
          </p:cNvPr>
          <p:cNvSpPr txBox="1"/>
          <p:nvPr/>
        </p:nvSpPr>
        <p:spPr>
          <a:xfrm>
            <a:off x="372325" y="4571585"/>
            <a:ext cx="5454563" cy="1938992"/>
          </a:xfrm>
          <a:prstGeom prst="rect">
            <a:avLst/>
          </a:prstGeom>
          <a:solidFill>
            <a:schemeClr val="bg1"/>
          </a:solidFill>
          <a:ln>
            <a:solidFill>
              <a:srgbClr val="006699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3600"/>
            </a:lvl1pPr>
          </a:lstStyle>
          <a:p>
            <a:pPr algn="just"/>
            <a:r>
              <a:rPr lang="es-ES" sz="2400" dirty="0">
                <a:latin typeface="fkGroteskNeue"/>
              </a:rPr>
              <a:t>Revisión de documentos y mejora la </a:t>
            </a:r>
            <a:r>
              <a:rPr lang="es-ES" sz="2400" b="1" dirty="0">
                <a:latin typeface="fkGroteskNeue"/>
              </a:rPr>
              <a:t>claridad de los textos</a:t>
            </a:r>
            <a:r>
              <a:rPr lang="es-ES" sz="2400" dirty="0">
                <a:latin typeface="fkGroteskNeue"/>
              </a:rPr>
              <a:t>:</a:t>
            </a:r>
          </a:p>
          <a:p>
            <a:pPr marL="381019" indent="-381019">
              <a:buFont typeface="Arial" panose="020B0604020202020204" pitchFamily="34" charset="0"/>
              <a:buChar char="•"/>
            </a:pPr>
            <a:r>
              <a:rPr lang="es-ES" sz="2400" dirty="0"/>
              <a:t>Generación de borradores</a:t>
            </a:r>
          </a:p>
          <a:p>
            <a:pPr marL="381019" indent="-381019">
              <a:buFont typeface="Arial" panose="020B0604020202020204" pitchFamily="34" charset="0"/>
              <a:buChar char="•"/>
            </a:pPr>
            <a:r>
              <a:rPr lang="es-ES" sz="2400" dirty="0"/>
              <a:t>Corrección gramatical </a:t>
            </a:r>
          </a:p>
          <a:p>
            <a:pPr marL="381019" indent="-381019">
              <a:buFont typeface="Arial" panose="020B0604020202020204" pitchFamily="34" charset="0"/>
              <a:buChar char="•"/>
            </a:pPr>
            <a:r>
              <a:rPr lang="es-ES" sz="2400" dirty="0"/>
              <a:t>Análisis de coherencia y estilo</a:t>
            </a:r>
          </a:p>
        </p:txBody>
      </p:sp>
      <p:grpSp>
        <p:nvGrpSpPr>
          <p:cNvPr id="42" name="Group 51">
            <a:extLst>
              <a:ext uri="{FF2B5EF4-FFF2-40B4-BE49-F238E27FC236}">
                <a16:creationId xmlns:a16="http://schemas.microsoft.com/office/drawing/2014/main" id="{6851816D-0630-67F7-3E9D-71BB06D0D810}"/>
              </a:ext>
            </a:extLst>
          </p:cNvPr>
          <p:cNvGrpSpPr/>
          <p:nvPr/>
        </p:nvGrpSpPr>
        <p:grpSpPr>
          <a:xfrm>
            <a:off x="6365113" y="4668300"/>
            <a:ext cx="995492" cy="888788"/>
            <a:chOff x="0" y="0"/>
            <a:chExt cx="910381" cy="812800"/>
          </a:xfrm>
        </p:grpSpPr>
        <p:sp>
          <p:nvSpPr>
            <p:cNvPr id="43" name="Freeform 52">
              <a:extLst>
                <a:ext uri="{FF2B5EF4-FFF2-40B4-BE49-F238E27FC236}">
                  <a16:creationId xmlns:a16="http://schemas.microsoft.com/office/drawing/2014/main" id="{7FE75D0B-2E04-797E-05AB-022FB0F971DE}"/>
                </a:ext>
              </a:extLst>
            </p:cNvPr>
            <p:cNvSpPr/>
            <p:nvPr/>
          </p:nvSpPr>
          <p:spPr>
            <a:xfrm>
              <a:off x="0" y="0"/>
              <a:ext cx="910381" cy="812800"/>
            </a:xfrm>
            <a:custGeom>
              <a:avLst/>
              <a:gdLst/>
              <a:ahLst/>
              <a:cxnLst/>
              <a:rect l="l" t="t" r="r" b="b"/>
              <a:pathLst>
                <a:path w="910381" h="812800">
                  <a:moveTo>
                    <a:pt x="455191" y="0"/>
                  </a:moveTo>
                  <a:cubicBezTo>
                    <a:pt x="203796" y="0"/>
                    <a:pt x="0" y="181951"/>
                    <a:pt x="0" y="406400"/>
                  </a:cubicBezTo>
                  <a:cubicBezTo>
                    <a:pt x="0" y="630849"/>
                    <a:pt x="203796" y="812800"/>
                    <a:pt x="455191" y="812800"/>
                  </a:cubicBezTo>
                  <a:cubicBezTo>
                    <a:pt x="706586" y="812800"/>
                    <a:pt x="910381" y="630849"/>
                    <a:pt x="910381" y="406400"/>
                  </a:cubicBezTo>
                  <a:cubicBezTo>
                    <a:pt x="910381" y="181951"/>
                    <a:pt x="706586" y="0"/>
                    <a:pt x="455191" y="0"/>
                  </a:cubicBezTo>
                  <a:close/>
                </a:path>
              </a:pathLst>
            </a:custGeom>
            <a:solidFill>
              <a:srgbClr val="2A6480"/>
            </a:solidFill>
          </p:spPr>
        </p:sp>
        <p:sp>
          <p:nvSpPr>
            <p:cNvPr id="44" name="TextBox 53">
              <a:extLst>
                <a:ext uri="{FF2B5EF4-FFF2-40B4-BE49-F238E27FC236}">
                  <a16:creationId xmlns:a16="http://schemas.microsoft.com/office/drawing/2014/main" id="{59E1C1B7-8565-0AC9-A084-8D3E4D3C2F4A}"/>
                </a:ext>
              </a:extLst>
            </p:cNvPr>
            <p:cNvSpPr txBox="1"/>
            <p:nvPr/>
          </p:nvSpPr>
          <p:spPr>
            <a:xfrm>
              <a:off x="85348" y="9525"/>
              <a:ext cx="739685" cy="7270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3733"/>
                </a:lnSpc>
              </a:pPr>
              <a:r>
                <a:rPr lang="en-US" sz="2666">
                  <a:solidFill>
                    <a:srgbClr val="FFFFFF"/>
                  </a:solidFill>
                  <a:latin typeface="Rubik One"/>
                  <a:ea typeface="Rubik One"/>
                  <a:cs typeface="Rubik One"/>
                  <a:sym typeface="Rubik One"/>
                </a:rPr>
                <a:t>2</a:t>
              </a:r>
            </a:p>
          </p:txBody>
        </p:sp>
      </p:grpSp>
      <p:sp>
        <p:nvSpPr>
          <p:cNvPr id="47" name="AutoShape 74">
            <a:extLst>
              <a:ext uri="{FF2B5EF4-FFF2-40B4-BE49-F238E27FC236}">
                <a16:creationId xmlns:a16="http://schemas.microsoft.com/office/drawing/2014/main" id="{DDD0F4B4-362B-7126-E800-D38E468C979B}"/>
              </a:ext>
            </a:extLst>
          </p:cNvPr>
          <p:cNvSpPr/>
          <p:nvPr/>
        </p:nvSpPr>
        <p:spPr>
          <a:xfrm>
            <a:off x="7347171" y="5195739"/>
            <a:ext cx="2564736" cy="0"/>
          </a:xfrm>
          <a:prstGeom prst="line">
            <a:avLst/>
          </a:prstGeom>
          <a:ln w="38100" cap="flat">
            <a:solidFill>
              <a:srgbClr val="02FEFF"/>
            </a:solidFill>
            <a:prstDash val="lgDash"/>
            <a:headEnd type="none" w="sm" len="sm"/>
            <a:tailEnd type="none" w="sm" len="sm"/>
          </a:ln>
        </p:spPr>
      </p:sp>
      <p:sp>
        <p:nvSpPr>
          <p:cNvPr id="48" name="TextBox 83">
            <a:extLst>
              <a:ext uri="{FF2B5EF4-FFF2-40B4-BE49-F238E27FC236}">
                <a16:creationId xmlns:a16="http://schemas.microsoft.com/office/drawing/2014/main" id="{60BF5DB4-79B2-D254-562C-D50FD96AADBF}"/>
              </a:ext>
            </a:extLst>
          </p:cNvPr>
          <p:cNvSpPr txBox="1"/>
          <p:nvPr/>
        </p:nvSpPr>
        <p:spPr>
          <a:xfrm>
            <a:off x="7267279" y="5497396"/>
            <a:ext cx="2564735" cy="254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053"/>
              </a:lnSpc>
              <a:spcBef>
                <a:spcPct val="0"/>
              </a:spcBef>
            </a:pPr>
            <a:r>
              <a:rPr lang="es-ES" sz="1600" dirty="0">
                <a:hlinkClick r:id="rId7"/>
              </a:rPr>
              <a:t>Jenni AI</a:t>
            </a:r>
            <a:endParaRPr lang="en-US" sz="1467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8" name="AutoShape 26">
            <a:extLst>
              <a:ext uri="{FF2B5EF4-FFF2-40B4-BE49-F238E27FC236}">
                <a16:creationId xmlns:a16="http://schemas.microsoft.com/office/drawing/2014/main" id="{E4D39060-2A8D-A2B2-028C-4527D82DC738}"/>
              </a:ext>
            </a:extLst>
          </p:cNvPr>
          <p:cNvSpPr/>
          <p:nvPr/>
        </p:nvSpPr>
        <p:spPr>
          <a:xfrm>
            <a:off x="643467" y="1813676"/>
            <a:ext cx="5401733" cy="32251"/>
          </a:xfrm>
          <a:prstGeom prst="line">
            <a:avLst/>
          </a:prstGeom>
          <a:ln w="38100" cap="flat">
            <a:solidFill>
              <a:srgbClr val="006699"/>
            </a:solidFill>
            <a:prstDash val="lgDash"/>
            <a:headEnd type="none" w="sm" len="sm"/>
            <a:tailEnd type="none" w="sm" len="sm"/>
          </a:ln>
        </p:spPr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D4A21E6-8702-88AA-C247-98E28581D69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83" y="2158676"/>
            <a:ext cx="2888759" cy="162492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9AEDAA9-E56E-C701-2459-93FEDA5EDB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291" y="4259213"/>
            <a:ext cx="3009900" cy="15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711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63A294-20D7-491A-4420-B57EFF2E1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>
            <a:extLst>
              <a:ext uri="{FF2B5EF4-FFF2-40B4-BE49-F238E27FC236}">
                <a16:creationId xmlns:a16="http://schemas.microsoft.com/office/drawing/2014/main" id="{7D525FBF-7053-5AF6-1C7F-607C85DB8F5D}"/>
              </a:ext>
            </a:extLst>
          </p:cNvPr>
          <p:cNvSpPr/>
          <p:nvPr/>
        </p:nvSpPr>
        <p:spPr>
          <a:xfrm rot="533552">
            <a:off x="-4730200" y="-334318"/>
            <a:ext cx="10711281" cy="12241463"/>
          </a:xfrm>
          <a:custGeom>
            <a:avLst/>
            <a:gdLst/>
            <a:ahLst/>
            <a:cxnLst/>
            <a:rect l="l" t="t" r="r" b="b"/>
            <a:pathLst>
              <a:path w="16066921" h="18362195">
                <a:moveTo>
                  <a:pt x="0" y="0"/>
                </a:moveTo>
                <a:lnTo>
                  <a:pt x="16066921" y="0"/>
                </a:lnTo>
                <a:lnTo>
                  <a:pt x="16066921" y="18362195"/>
                </a:lnTo>
                <a:lnTo>
                  <a:pt x="0" y="183621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3C6D5822-F7C2-D877-CDD8-77221EC3B72C}"/>
              </a:ext>
            </a:extLst>
          </p:cNvPr>
          <p:cNvSpPr txBox="1"/>
          <p:nvPr/>
        </p:nvSpPr>
        <p:spPr>
          <a:xfrm>
            <a:off x="477023" y="35455"/>
            <a:ext cx="10350623" cy="936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lvl="0" indent="0">
              <a:lnSpc>
                <a:spcPts val="8400"/>
              </a:lnSpc>
              <a:spcBef>
                <a:spcPct val="0"/>
              </a:spcBef>
              <a:defRPr sz="6600">
                <a:solidFill>
                  <a:srgbClr val="006699"/>
                </a:solidFill>
                <a:latin typeface="Rubik One"/>
                <a:ea typeface="Rubik One"/>
                <a:cs typeface="Rubik One"/>
              </a:defRPr>
            </a:lvl1pPr>
          </a:lstStyle>
          <a:p>
            <a:r>
              <a:rPr lang="es-ES" sz="4400" dirty="0"/>
              <a:t>Gestión y administración </a:t>
            </a:r>
          </a:p>
        </p:txBody>
      </p:sp>
      <p:grpSp>
        <p:nvGrpSpPr>
          <p:cNvPr id="16" name="Group 16">
            <a:extLst>
              <a:ext uri="{FF2B5EF4-FFF2-40B4-BE49-F238E27FC236}">
                <a16:creationId xmlns:a16="http://schemas.microsoft.com/office/drawing/2014/main" id="{BD41F9F6-BBA6-E493-7509-A49FF5404DEC}"/>
              </a:ext>
            </a:extLst>
          </p:cNvPr>
          <p:cNvGrpSpPr/>
          <p:nvPr/>
        </p:nvGrpSpPr>
        <p:grpSpPr>
          <a:xfrm>
            <a:off x="-2832324" y="6249347"/>
            <a:ext cx="16001416" cy="935819"/>
            <a:chOff x="0" y="0"/>
            <a:chExt cx="32002833" cy="1871639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F8C0CAC2-AC84-1EC4-FDF8-9F3DABC3F81A}"/>
                </a:ext>
              </a:extLst>
            </p:cNvPr>
            <p:cNvSpPr/>
            <p:nvPr/>
          </p:nvSpPr>
          <p:spPr>
            <a:xfrm rot="-10800000">
              <a:off x="23417093" y="381461"/>
              <a:ext cx="7805698" cy="1490179"/>
            </a:xfrm>
            <a:custGeom>
              <a:avLst/>
              <a:gdLst/>
              <a:ahLst/>
              <a:cxnLst/>
              <a:rect l="l" t="t" r="r" b="b"/>
              <a:pathLst>
                <a:path w="7805698" h="1490179">
                  <a:moveTo>
                    <a:pt x="0" y="0"/>
                  </a:moveTo>
                  <a:lnTo>
                    <a:pt x="7805697" y="0"/>
                  </a:lnTo>
                  <a:lnTo>
                    <a:pt x="7805697" y="1490178"/>
                  </a:lnTo>
                  <a:lnTo>
                    <a:pt x="0" y="1490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431E9650-17D5-457F-99E5-DFAA4493A36B}"/>
                </a:ext>
              </a:extLst>
            </p:cNvPr>
            <p:cNvSpPr/>
            <p:nvPr/>
          </p:nvSpPr>
          <p:spPr>
            <a:xfrm rot="-10800000">
              <a:off x="24197135" y="0"/>
              <a:ext cx="7805698" cy="1490179"/>
            </a:xfrm>
            <a:custGeom>
              <a:avLst/>
              <a:gdLst/>
              <a:ahLst/>
              <a:cxnLst/>
              <a:rect l="l" t="t" r="r" b="b"/>
              <a:pathLst>
                <a:path w="7805698" h="1490179">
                  <a:moveTo>
                    <a:pt x="0" y="0"/>
                  </a:moveTo>
                  <a:lnTo>
                    <a:pt x="7805698" y="0"/>
                  </a:lnTo>
                  <a:lnTo>
                    <a:pt x="7805698" y="1490179"/>
                  </a:lnTo>
                  <a:lnTo>
                    <a:pt x="0" y="1490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47C077FF-E73D-C8AE-EACC-F14D5946D4A3}"/>
                </a:ext>
              </a:extLst>
            </p:cNvPr>
            <p:cNvSpPr/>
            <p:nvPr/>
          </p:nvSpPr>
          <p:spPr>
            <a:xfrm rot="-10800000">
              <a:off x="15611395" y="381461"/>
              <a:ext cx="7805698" cy="1490179"/>
            </a:xfrm>
            <a:custGeom>
              <a:avLst/>
              <a:gdLst/>
              <a:ahLst/>
              <a:cxnLst/>
              <a:rect l="l" t="t" r="r" b="b"/>
              <a:pathLst>
                <a:path w="7805698" h="1490179">
                  <a:moveTo>
                    <a:pt x="0" y="0"/>
                  </a:moveTo>
                  <a:lnTo>
                    <a:pt x="7805698" y="0"/>
                  </a:lnTo>
                  <a:lnTo>
                    <a:pt x="7805698" y="1490178"/>
                  </a:lnTo>
                  <a:lnTo>
                    <a:pt x="0" y="1490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BAAC6C48-7AE1-CE7D-C107-CF9E316297CC}"/>
                </a:ext>
              </a:extLst>
            </p:cNvPr>
            <p:cNvSpPr/>
            <p:nvPr/>
          </p:nvSpPr>
          <p:spPr>
            <a:xfrm rot="-10800000">
              <a:off x="16391437" y="0"/>
              <a:ext cx="7805698" cy="1490179"/>
            </a:xfrm>
            <a:custGeom>
              <a:avLst/>
              <a:gdLst/>
              <a:ahLst/>
              <a:cxnLst/>
              <a:rect l="l" t="t" r="r" b="b"/>
              <a:pathLst>
                <a:path w="7805698" h="1490179">
                  <a:moveTo>
                    <a:pt x="0" y="0"/>
                  </a:moveTo>
                  <a:lnTo>
                    <a:pt x="7805698" y="0"/>
                  </a:lnTo>
                  <a:lnTo>
                    <a:pt x="7805698" y="1490179"/>
                  </a:lnTo>
                  <a:lnTo>
                    <a:pt x="0" y="1490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3718CD0D-C5AC-8723-F958-B8136382B062}"/>
                </a:ext>
              </a:extLst>
            </p:cNvPr>
            <p:cNvSpPr/>
            <p:nvPr/>
          </p:nvSpPr>
          <p:spPr>
            <a:xfrm rot="-10800000">
              <a:off x="7805698" y="381461"/>
              <a:ext cx="7805698" cy="1490179"/>
            </a:xfrm>
            <a:custGeom>
              <a:avLst/>
              <a:gdLst/>
              <a:ahLst/>
              <a:cxnLst/>
              <a:rect l="l" t="t" r="r" b="b"/>
              <a:pathLst>
                <a:path w="7805698" h="1490179">
                  <a:moveTo>
                    <a:pt x="0" y="0"/>
                  </a:moveTo>
                  <a:lnTo>
                    <a:pt x="7805697" y="0"/>
                  </a:lnTo>
                  <a:lnTo>
                    <a:pt x="7805697" y="1490178"/>
                  </a:lnTo>
                  <a:lnTo>
                    <a:pt x="0" y="1490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CC9FB092-4DDE-4023-8017-031E8B250245}"/>
                </a:ext>
              </a:extLst>
            </p:cNvPr>
            <p:cNvSpPr/>
            <p:nvPr/>
          </p:nvSpPr>
          <p:spPr>
            <a:xfrm rot="-10800000">
              <a:off x="8585740" y="0"/>
              <a:ext cx="7805698" cy="1490179"/>
            </a:xfrm>
            <a:custGeom>
              <a:avLst/>
              <a:gdLst/>
              <a:ahLst/>
              <a:cxnLst/>
              <a:rect l="l" t="t" r="r" b="b"/>
              <a:pathLst>
                <a:path w="7805698" h="1490179">
                  <a:moveTo>
                    <a:pt x="0" y="0"/>
                  </a:moveTo>
                  <a:lnTo>
                    <a:pt x="7805697" y="0"/>
                  </a:lnTo>
                  <a:lnTo>
                    <a:pt x="7805697" y="1490179"/>
                  </a:lnTo>
                  <a:lnTo>
                    <a:pt x="0" y="1490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EA337532-93A9-34F8-A7B0-BECC7C1C524A}"/>
                </a:ext>
              </a:extLst>
            </p:cNvPr>
            <p:cNvSpPr/>
            <p:nvPr/>
          </p:nvSpPr>
          <p:spPr>
            <a:xfrm rot="-10800000">
              <a:off x="0" y="381461"/>
              <a:ext cx="7805698" cy="1490179"/>
            </a:xfrm>
            <a:custGeom>
              <a:avLst/>
              <a:gdLst/>
              <a:ahLst/>
              <a:cxnLst/>
              <a:rect l="l" t="t" r="r" b="b"/>
              <a:pathLst>
                <a:path w="7805698" h="1490179">
                  <a:moveTo>
                    <a:pt x="0" y="0"/>
                  </a:moveTo>
                  <a:lnTo>
                    <a:pt x="7805698" y="0"/>
                  </a:lnTo>
                  <a:lnTo>
                    <a:pt x="7805698" y="1490178"/>
                  </a:lnTo>
                  <a:lnTo>
                    <a:pt x="0" y="1490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46E8ADBE-A3CF-CF86-7812-8AAD3C14AC47}"/>
                </a:ext>
              </a:extLst>
            </p:cNvPr>
            <p:cNvSpPr/>
            <p:nvPr/>
          </p:nvSpPr>
          <p:spPr>
            <a:xfrm rot="-10800000">
              <a:off x="780042" y="0"/>
              <a:ext cx="7805698" cy="1490179"/>
            </a:xfrm>
            <a:custGeom>
              <a:avLst/>
              <a:gdLst/>
              <a:ahLst/>
              <a:cxnLst/>
              <a:rect l="l" t="t" r="r" b="b"/>
              <a:pathLst>
                <a:path w="7805698" h="1490179">
                  <a:moveTo>
                    <a:pt x="0" y="0"/>
                  </a:moveTo>
                  <a:lnTo>
                    <a:pt x="7805698" y="0"/>
                  </a:lnTo>
                  <a:lnTo>
                    <a:pt x="7805698" y="1490179"/>
                  </a:lnTo>
                  <a:lnTo>
                    <a:pt x="0" y="1490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8" name="CuadroTexto 27">
            <a:extLst>
              <a:ext uri="{FF2B5EF4-FFF2-40B4-BE49-F238E27FC236}">
                <a16:creationId xmlns:a16="http://schemas.microsoft.com/office/drawing/2014/main" id="{44BB0876-BE9B-CB22-C65B-08D1DF47394F}"/>
              </a:ext>
            </a:extLst>
          </p:cNvPr>
          <p:cNvSpPr txBox="1"/>
          <p:nvPr/>
        </p:nvSpPr>
        <p:spPr>
          <a:xfrm>
            <a:off x="571691" y="1041400"/>
            <a:ext cx="9943909" cy="543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933" b="1" dirty="0">
                <a:solidFill>
                  <a:srgbClr val="575757"/>
                </a:solidFill>
              </a:rPr>
              <a:t>Automatización de las  tareas rutinarias de los docentes</a:t>
            </a:r>
            <a:endParaRPr lang="es-ES" sz="2933" dirty="0">
              <a:solidFill>
                <a:srgbClr val="575757"/>
              </a:solidFill>
            </a:endParaRPr>
          </a:p>
        </p:txBody>
      </p:sp>
      <p:sp>
        <p:nvSpPr>
          <p:cNvPr id="31" name="AutoShape 26">
            <a:extLst>
              <a:ext uri="{FF2B5EF4-FFF2-40B4-BE49-F238E27FC236}">
                <a16:creationId xmlns:a16="http://schemas.microsoft.com/office/drawing/2014/main" id="{10CCD99B-985C-E4AC-EDE5-47C8F2C1048D}"/>
              </a:ext>
            </a:extLst>
          </p:cNvPr>
          <p:cNvSpPr/>
          <p:nvPr/>
        </p:nvSpPr>
        <p:spPr>
          <a:xfrm>
            <a:off x="2471540" y="5925151"/>
            <a:ext cx="2564736" cy="0"/>
          </a:xfrm>
          <a:prstGeom prst="line">
            <a:avLst/>
          </a:prstGeom>
          <a:ln w="38100" cap="flat">
            <a:solidFill>
              <a:srgbClr val="02FEFF"/>
            </a:solidFill>
            <a:prstDash val="lgDash"/>
            <a:headEnd type="none" w="sm" len="sm"/>
            <a:tailEnd type="none" w="sm" len="sm"/>
          </a:ln>
        </p:spPr>
      </p:sp>
      <p:grpSp>
        <p:nvGrpSpPr>
          <p:cNvPr id="32" name="Group 39">
            <a:extLst>
              <a:ext uri="{FF2B5EF4-FFF2-40B4-BE49-F238E27FC236}">
                <a16:creationId xmlns:a16="http://schemas.microsoft.com/office/drawing/2014/main" id="{529D7F68-8361-DEEC-AAD9-5C06F6FE09A6}"/>
              </a:ext>
            </a:extLst>
          </p:cNvPr>
          <p:cNvGrpSpPr/>
          <p:nvPr/>
        </p:nvGrpSpPr>
        <p:grpSpPr>
          <a:xfrm>
            <a:off x="4780616" y="5385012"/>
            <a:ext cx="888788" cy="888788"/>
            <a:chOff x="0" y="0"/>
            <a:chExt cx="812800" cy="812800"/>
          </a:xfrm>
        </p:grpSpPr>
        <p:sp>
          <p:nvSpPr>
            <p:cNvPr id="33" name="Freeform 40">
              <a:extLst>
                <a:ext uri="{FF2B5EF4-FFF2-40B4-BE49-F238E27FC236}">
                  <a16:creationId xmlns:a16="http://schemas.microsoft.com/office/drawing/2014/main" id="{70CAF82A-2823-B34F-80AB-B1AA7008F6B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AD3F3"/>
            </a:solidFill>
          </p:spPr>
        </p:sp>
        <p:sp>
          <p:nvSpPr>
            <p:cNvPr id="34" name="TextBox 41">
              <a:extLst>
                <a:ext uri="{FF2B5EF4-FFF2-40B4-BE49-F238E27FC236}">
                  <a16:creationId xmlns:a16="http://schemas.microsoft.com/office/drawing/2014/main" id="{4D11B5BD-3882-B6B2-14FD-2C7EA9977F29}"/>
                </a:ext>
              </a:extLst>
            </p:cNvPr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3733"/>
                </a:lnSpc>
              </a:pPr>
              <a:r>
                <a:rPr lang="en-US" sz="2666" dirty="0">
                  <a:solidFill>
                    <a:srgbClr val="FFFFFF"/>
                  </a:solidFill>
                  <a:latin typeface="Rubik One"/>
                  <a:ea typeface="Rubik One"/>
                  <a:cs typeface="Rubik One"/>
                  <a:sym typeface="Rubik One"/>
                </a:rPr>
                <a:t>1</a:t>
              </a:r>
            </a:p>
          </p:txBody>
        </p:sp>
      </p:grpSp>
      <p:sp>
        <p:nvSpPr>
          <p:cNvPr id="35" name="TextBox 80">
            <a:extLst>
              <a:ext uri="{FF2B5EF4-FFF2-40B4-BE49-F238E27FC236}">
                <a16:creationId xmlns:a16="http://schemas.microsoft.com/office/drawing/2014/main" id="{7B62FB6D-E52B-B3ED-22E5-802DECDE9509}"/>
              </a:ext>
            </a:extLst>
          </p:cNvPr>
          <p:cNvSpPr txBox="1"/>
          <p:nvPr/>
        </p:nvSpPr>
        <p:spPr>
          <a:xfrm>
            <a:off x="2545797" y="5300220"/>
            <a:ext cx="2234819" cy="523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053"/>
              </a:lnSpc>
              <a:spcBef>
                <a:spcPct val="0"/>
              </a:spcBef>
            </a:pPr>
            <a:r>
              <a:rPr lang="pt-BR" sz="1600" dirty="0" err="1">
                <a:hlinkClick r:id="rId6"/>
              </a:rPr>
              <a:t>Eduaide.Ai</a:t>
            </a:r>
            <a:r>
              <a:rPr lang="pt-BR" sz="1600" dirty="0">
                <a:hlinkClick r:id="rId6"/>
              </a:rPr>
              <a:t>: IA </a:t>
            </a:r>
            <a:r>
              <a:rPr lang="pt-BR" sz="1600" dirty="0" err="1">
                <a:hlinkClick r:id="rId6"/>
              </a:rPr>
              <a:t>creada</a:t>
            </a:r>
            <a:r>
              <a:rPr lang="pt-BR" sz="1600" dirty="0">
                <a:hlinkClick r:id="rId6"/>
              </a:rPr>
              <a:t> para </a:t>
            </a:r>
            <a:r>
              <a:rPr lang="pt-BR" sz="1600" dirty="0" err="1">
                <a:hlinkClick r:id="rId6"/>
              </a:rPr>
              <a:t>profesores</a:t>
            </a:r>
            <a:endParaRPr lang="en-US" sz="1467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2441690B-926F-F2D8-2DD6-53404AA8BE15}"/>
              </a:ext>
            </a:extLst>
          </p:cNvPr>
          <p:cNvSpPr txBox="1"/>
          <p:nvPr/>
        </p:nvSpPr>
        <p:spPr>
          <a:xfrm>
            <a:off x="6489015" y="2636482"/>
            <a:ext cx="5347385" cy="1938992"/>
          </a:xfrm>
          <a:prstGeom prst="rect">
            <a:avLst/>
          </a:prstGeom>
          <a:noFill/>
          <a:ln>
            <a:solidFill>
              <a:srgbClr val="006699"/>
            </a:solidFill>
          </a:ln>
        </p:spPr>
        <p:txBody>
          <a:bodyPr wrap="square">
            <a:spAutoFit/>
          </a:bodyPr>
          <a:lstStyle/>
          <a:p>
            <a:pPr marL="381019" indent="-381019" algn="just">
              <a:buFont typeface="Arial" panose="020B0604020202020204" pitchFamily="34" charset="0"/>
              <a:buChar char="•"/>
            </a:pPr>
            <a:r>
              <a:rPr lang="es-ES" sz="2400" dirty="0"/>
              <a:t>Corregir exámenes</a:t>
            </a:r>
          </a:p>
          <a:p>
            <a:pPr marL="381019" indent="-381019" algn="just">
              <a:buFont typeface="Arial" panose="020B0604020202020204" pitchFamily="34" charset="0"/>
              <a:buChar char="•"/>
            </a:pPr>
            <a:r>
              <a:rPr lang="es-ES" sz="2400" dirty="0"/>
              <a:t>Administrar clases</a:t>
            </a:r>
          </a:p>
          <a:p>
            <a:pPr marL="381019" indent="-381019" algn="just">
              <a:buFont typeface="Arial" panose="020B0604020202020204" pitchFamily="34" charset="0"/>
              <a:buChar char="•"/>
            </a:pPr>
            <a:r>
              <a:rPr lang="es-ES" sz="2400" dirty="0"/>
              <a:t>Crear planes de estudio personalizados</a:t>
            </a:r>
          </a:p>
          <a:p>
            <a:pPr marL="381019" indent="-381019" algn="just">
              <a:buFont typeface="Arial" panose="020B0604020202020204" pitchFamily="34" charset="0"/>
              <a:buChar char="•"/>
            </a:pPr>
            <a:r>
              <a:rPr lang="es-ES" sz="2400" dirty="0"/>
              <a:t>Diseñar materiales educativos</a:t>
            </a:r>
          </a:p>
        </p:txBody>
      </p:sp>
      <p:sp>
        <p:nvSpPr>
          <p:cNvPr id="58" name="AutoShape 26">
            <a:extLst>
              <a:ext uri="{FF2B5EF4-FFF2-40B4-BE49-F238E27FC236}">
                <a16:creationId xmlns:a16="http://schemas.microsoft.com/office/drawing/2014/main" id="{CE03EDEE-8342-A810-5D5D-B2A24AD87CCA}"/>
              </a:ext>
            </a:extLst>
          </p:cNvPr>
          <p:cNvSpPr/>
          <p:nvPr/>
        </p:nvSpPr>
        <p:spPr>
          <a:xfrm>
            <a:off x="643467" y="1813676"/>
            <a:ext cx="5401733" cy="32251"/>
          </a:xfrm>
          <a:prstGeom prst="line">
            <a:avLst/>
          </a:prstGeom>
          <a:ln w="38100" cap="flat">
            <a:solidFill>
              <a:srgbClr val="006699"/>
            </a:solidFill>
            <a:prstDash val="lgDash"/>
            <a:headEnd type="none" w="sm" len="sm"/>
            <a:tailEnd type="none" w="sm" len="sm"/>
          </a:ln>
        </p:spPr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C8E67A0-D61B-D0EA-A534-7E4596F29F2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3103" t="22856" r="13451" b="9983"/>
          <a:stretch/>
        </p:blipFill>
        <p:spPr>
          <a:xfrm>
            <a:off x="445540" y="2235665"/>
            <a:ext cx="5680602" cy="292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1706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521B3-09E7-96DC-9589-4393D670C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 44">
            <a:extLst>
              <a:ext uri="{FF2B5EF4-FFF2-40B4-BE49-F238E27FC236}">
                <a16:creationId xmlns:a16="http://schemas.microsoft.com/office/drawing/2014/main" id="{AD0CCB0C-BE2A-4B25-2B11-E9EA5AF24353}"/>
              </a:ext>
            </a:extLst>
          </p:cNvPr>
          <p:cNvSpPr/>
          <p:nvPr/>
        </p:nvSpPr>
        <p:spPr>
          <a:xfrm rot="-5400000">
            <a:off x="-1578880" y="1519591"/>
            <a:ext cx="3902849" cy="745089"/>
          </a:xfrm>
          <a:custGeom>
            <a:avLst/>
            <a:gdLst/>
            <a:ahLst/>
            <a:cxnLst/>
            <a:rect l="l" t="t" r="r" b="b"/>
            <a:pathLst>
              <a:path w="5854273" h="1117634">
                <a:moveTo>
                  <a:pt x="0" y="0"/>
                </a:moveTo>
                <a:lnTo>
                  <a:pt x="5854274" y="0"/>
                </a:lnTo>
                <a:lnTo>
                  <a:pt x="5854274" y="1117634"/>
                </a:lnTo>
                <a:lnTo>
                  <a:pt x="0" y="11176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>
            <a:extLst>
              <a:ext uri="{FF2B5EF4-FFF2-40B4-BE49-F238E27FC236}">
                <a16:creationId xmlns:a16="http://schemas.microsoft.com/office/drawing/2014/main" id="{982ACF43-C602-4744-8D1E-CEA3EC0D98DD}"/>
              </a:ext>
            </a:extLst>
          </p:cNvPr>
          <p:cNvSpPr/>
          <p:nvPr/>
        </p:nvSpPr>
        <p:spPr>
          <a:xfrm rot="-5400000">
            <a:off x="-1357941" y="1987796"/>
            <a:ext cx="3902849" cy="745089"/>
          </a:xfrm>
          <a:custGeom>
            <a:avLst/>
            <a:gdLst/>
            <a:ahLst/>
            <a:cxnLst/>
            <a:rect l="l" t="t" r="r" b="b"/>
            <a:pathLst>
              <a:path w="5854273" h="1117634">
                <a:moveTo>
                  <a:pt x="0" y="0"/>
                </a:moveTo>
                <a:lnTo>
                  <a:pt x="5854273" y="0"/>
                </a:lnTo>
                <a:lnTo>
                  <a:pt x="5854273" y="1117634"/>
                </a:lnTo>
                <a:lnTo>
                  <a:pt x="0" y="11176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>
            <a:extLst>
              <a:ext uri="{FF2B5EF4-FFF2-40B4-BE49-F238E27FC236}">
                <a16:creationId xmlns:a16="http://schemas.microsoft.com/office/drawing/2014/main" id="{9AE685D4-74D4-35FC-064B-9E3B0214582A}"/>
              </a:ext>
            </a:extLst>
          </p:cNvPr>
          <p:cNvSpPr/>
          <p:nvPr/>
        </p:nvSpPr>
        <p:spPr>
          <a:xfrm rot="-5400000">
            <a:off x="-1689349" y="5428290"/>
            <a:ext cx="3902849" cy="745089"/>
          </a:xfrm>
          <a:custGeom>
            <a:avLst/>
            <a:gdLst/>
            <a:ahLst/>
            <a:cxnLst/>
            <a:rect l="l" t="t" r="r" b="b"/>
            <a:pathLst>
              <a:path w="5854273" h="1117634">
                <a:moveTo>
                  <a:pt x="0" y="0"/>
                </a:moveTo>
                <a:lnTo>
                  <a:pt x="5854273" y="0"/>
                </a:lnTo>
                <a:lnTo>
                  <a:pt x="5854273" y="1117634"/>
                </a:lnTo>
                <a:lnTo>
                  <a:pt x="0" y="11176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47">
            <a:extLst>
              <a:ext uri="{FF2B5EF4-FFF2-40B4-BE49-F238E27FC236}">
                <a16:creationId xmlns:a16="http://schemas.microsoft.com/office/drawing/2014/main" id="{88A71D6C-DFCE-94FC-9673-2F411F5DFA31}"/>
              </a:ext>
            </a:extLst>
          </p:cNvPr>
          <p:cNvSpPr/>
          <p:nvPr/>
        </p:nvSpPr>
        <p:spPr>
          <a:xfrm rot="-5400000">
            <a:off x="-1468411" y="5896495"/>
            <a:ext cx="3902849" cy="745089"/>
          </a:xfrm>
          <a:custGeom>
            <a:avLst/>
            <a:gdLst/>
            <a:ahLst/>
            <a:cxnLst/>
            <a:rect l="l" t="t" r="r" b="b"/>
            <a:pathLst>
              <a:path w="5854273" h="1117634">
                <a:moveTo>
                  <a:pt x="0" y="0"/>
                </a:moveTo>
                <a:lnTo>
                  <a:pt x="5854273" y="0"/>
                </a:lnTo>
                <a:lnTo>
                  <a:pt x="5854273" y="1117634"/>
                </a:lnTo>
                <a:lnTo>
                  <a:pt x="0" y="11176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0">
            <a:extLst>
              <a:ext uri="{FF2B5EF4-FFF2-40B4-BE49-F238E27FC236}">
                <a16:creationId xmlns:a16="http://schemas.microsoft.com/office/drawing/2014/main" id="{22A2AB5F-936B-45F1-E95B-49D3E73D73A8}"/>
              </a:ext>
            </a:extLst>
          </p:cNvPr>
          <p:cNvSpPr/>
          <p:nvPr/>
        </p:nvSpPr>
        <p:spPr>
          <a:xfrm rot="-5113541">
            <a:off x="9791700" y="-3471356"/>
            <a:ext cx="4800600" cy="5486400"/>
          </a:xfrm>
          <a:custGeom>
            <a:avLst/>
            <a:gdLst/>
            <a:ahLst/>
            <a:cxnLst/>
            <a:rect l="l" t="t" r="r" b="b"/>
            <a:pathLst>
              <a:path w="7200900" h="8229600">
                <a:moveTo>
                  <a:pt x="0" y="0"/>
                </a:moveTo>
                <a:lnTo>
                  <a:pt x="7200900" y="0"/>
                </a:lnTo>
                <a:lnTo>
                  <a:pt x="7200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3B377EA5-01DB-87B3-6B32-732CC77676BA}"/>
              </a:ext>
            </a:extLst>
          </p:cNvPr>
          <p:cNvSpPr txBox="1"/>
          <p:nvPr/>
        </p:nvSpPr>
        <p:spPr>
          <a:xfrm>
            <a:off x="355600" y="9574"/>
            <a:ext cx="12081532" cy="9247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>
              <a:lnSpc>
                <a:spcPts val="8400"/>
              </a:lnSpc>
              <a:spcBef>
                <a:spcPct val="0"/>
              </a:spcBef>
              <a:defRPr sz="7000">
                <a:solidFill>
                  <a:srgbClr val="0070C0"/>
                </a:solidFill>
                <a:latin typeface="Rubik One"/>
                <a:ea typeface="Rubik One"/>
                <a:cs typeface="Rubik One"/>
              </a:defRPr>
            </a:lvl1pPr>
          </a:lstStyle>
          <a:p>
            <a:pPr algn="ctr"/>
            <a:r>
              <a:rPr lang="en-US" sz="4000" dirty="0" err="1">
                <a:solidFill>
                  <a:srgbClr val="006699"/>
                </a:solidFill>
                <a:sym typeface="Rubik One"/>
              </a:rPr>
              <a:t>Consideraciones</a:t>
            </a:r>
            <a:r>
              <a:rPr lang="en-US" sz="4000" dirty="0">
                <a:solidFill>
                  <a:srgbClr val="006699"/>
                </a:solidFill>
                <a:sym typeface="Rubik One"/>
              </a:rPr>
              <a:t> </a:t>
            </a:r>
            <a:r>
              <a:rPr lang="en-US" sz="4000" dirty="0" err="1">
                <a:solidFill>
                  <a:srgbClr val="006699"/>
                </a:solidFill>
                <a:sym typeface="Rubik One"/>
              </a:rPr>
              <a:t>educativas</a:t>
            </a:r>
            <a:r>
              <a:rPr lang="en-US" sz="4000" dirty="0">
                <a:solidFill>
                  <a:srgbClr val="006699"/>
                </a:solidFill>
                <a:sym typeface="Rubik One"/>
              </a:rPr>
              <a:t> y </a:t>
            </a:r>
            <a:r>
              <a:rPr lang="en-US" sz="4000" dirty="0" err="1">
                <a:solidFill>
                  <a:srgbClr val="006699"/>
                </a:solidFill>
                <a:sym typeface="Rubik One"/>
              </a:rPr>
              <a:t>prácticas</a:t>
            </a:r>
            <a:endParaRPr lang="en-US" sz="4000" dirty="0">
              <a:solidFill>
                <a:srgbClr val="006699"/>
              </a:solidFill>
              <a:sym typeface="Rubik One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4D356AB-4EEA-6D87-1EB4-EDB9D59F946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371" t="24437" r="78266" b="44454"/>
          <a:stretch/>
        </p:blipFill>
        <p:spPr>
          <a:xfrm>
            <a:off x="1066800" y="1767259"/>
            <a:ext cx="1759434" cy="24892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258442C-986C-2EA0-5486-765F9DA35EC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6859" t="27717" b="34982"/>
          <a:stretch/>
        </p:blipFill>
        <p:spPr>
          <a:xfrm>
            <a:off x="2826234" y="1892136"/>
            <a:ext cx="4106333" cy="372126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D16CCDB-AC94-2F73-9CDE-9A7E315BC515}"/>
              </a:ext>
            </a:extLst>
          </p:cNvPr>
          <p:cNvSpPr txBox="1"/>
          <p:nvPr/>
        </p:nvSpPr>
        <p:spPr>
          <a:xfrm>
            <a:off x="1464605" y="1017054"/>
            <a:ext cx="8014872" cy="543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933" b="1" dirty="0" err="1">
                <a:solidFill>
                  <a:srgbClr val="575757"/>
                </a:solidFill>
              </a:rPr>
              <a:t>Prompt</a:t>
            </a:r>
            <a:endParaRPr lang="es-ES" sz="2933" dirty="0">
              <a:solidFill>
                <a:srgbClr val="575757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Entrada de lápiz 9">
                <a:extLst>
                  <a:ext uri="{FF2B5EF4-FFF2-40B4-BE49-F238E27FC236}">
                    <a16:creationId xmlns:a16="http://schemas.microsoft.com/office/drawing/2014/main" id="{022AA0D8-B28E-91DC-7FB5-F3A5BA65AEB7}"/>
                  </a:ext>
                </a:extLst>
              </p14:cNvPr>
              <p14:cNvContentPartPr/>
              <p14:nvPr/>
            </p14:nvContentPartPr>
            <p14:xfrm>
              <a:off x="3344579" y="2483901"/>
              <a:ext cx="1858560" cy="48720"/>
            </p14:xfrm>
          </p:contentPart>
        </mc:Choice>
        <mc:Fallback xmlns="">
          <p:pic>
            <p:nvPicPr>
              <p:cNvPr id="10" name="Entrada de lápiz 9">
                <a:extLst>
                  <a:ext uri="{FF2B5EF4-FFF2-40B4-BE49-F238E27FC236}">
                    <a16:creationId xmlns:a16="http://schemas.microsoft.com/office/drawing/2014/main" id="{022AA0D8-B28E-91DC-7FB5-F3A5BA65AEB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290582" y="2376430"/>
                <a:ext cx="1966193" cy="2633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Entrada de lápiz 10">
                <a:extLst>
                  <a:ext uri="{FF2B5EF4-FFF2-40B4-BE49-F238E27FC236}">
                    <a16:creationId xmlns:a16="http://schemas.microsoft.com/office/drawing/2014/main" id="{1E92240E-2E6D-15CA-19A6-74249D21E89A}"/>
                  </a:ext>
                </a:extLst>
              </p14:cNvPr>
              <p14:cNvContentPartPr/>
              <p14:nvPr/>
            </p14:nvContentPartPr>
            <p14:xfrm>
              <a:off x="3361859" y="2813421"/>
              <a:ext cx="1123680" cy="16320"/>
            </p14:xfrm>
          </p:contentPart>
        </mc:Choice>
        <mc:Fallback xmlns="">
          <p:pic>
            <p:nvPicPr>
              <p:cNvPr id="11" name="Entrada de lápiz 10">
                <a:extLst>
                  <a:ext uri="{FF2B5EF4-FFF2-40B4-BE49-F238E27FC236}">
                    <a16:creationId xmlns:a16="http://schemas.microsoft.com/office/drawing/2014/main" id="{1E92240E-2E6D-15CA-19A6-74249D21E89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307871" y="2706986"/>
                <a:ext cx="1231297" cy="2288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Entrada de lápiz 11">
                <a:extLst>
                  <a:ext uri="{FF2B5EF4-FFF2-40B4-BE49-F238E27FC236}">
                    <a16:creationId xmlns:a16="http://schemas.microsoft.com/office/drawing/2014/main" id="{DF23E9F7-7558-351A-9878-828BF8773C50}"/>
                  </a:ext>
                </a:extLst>
              </p14:cNvPr>
              <p14:cNvContentPartPr/>
              <p14:nvPr/>
            </p14:nvContentPartPr>
            <p14:xfrm>
              <a:off x="4564019" y="2781501"/>
              <a:ext cx="1061040" cy="16080"/>
            </p14:xfrm>
          </p:contentPart>
        </mc:Choice>
        <mc:Fallback xmlns="">
          <p:pic>
            <p:nvPicPr>
              <p:cNvPr id="12" name="Entrada de lápiz 11">
                <a:extLst>
                  <a:ext uri="{FF2B5EF4-FFF2-40B4-BE49-F238E27FC236}">
                    <a16:creationId xmlns:a16="http://schemas.microsoft.com/office/drawing/2014/main" id="{DF23E9F7-7558-351A-9878-828BF8773C5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510031" y="2674301"/>
                <a:ext cx="1168656" cy="2301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Entrada de lápiz 12">
                <a:extLst>
                  <a:ext uri="{FF2B5EF4-FFF2-40B4-BE49-F238E27FC236}">
                    <a16:creationId xmlns:a16="http://schemas.microsoft.com/office/drawing/2014/main" id="{62C0F4AF-4A4F-2829-AD10-9C2CBE3E71A2}"/>
                  </a:ext>
                </a:extLst>
              </p14:cNvPr>
              <p14:cNvContentPartPr/>
              <p14:nvPr/>
            </p14:nvContentPartPr>
            <p14:xfrm>
              <a:off x="3376019" y="3093741"/>
              <a:ext cx="1592640" cy="65040"/>
            </p14:xfrm>
          </p:contentPart>
        </mc:Choice>
        <mc:Fallback xmlns="">
          <p:pic>
            <p:nvPicPr>
              <p:cNvPr id="13" name="Entrada de lápiz 12">
                <a:extLst>
                  <a:ext uri="{FF2B5EF4-FFF2-40B4-BE49-F238E27FC236}">
                    <a16:creationId xmlns:a16="http://schemas.microsoft.com/office/drawing/2014/main" id="{62C0F4AF-4A4F-2829-AD10-9C2CBE3E71A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322019" y="2985940"/>
                <a:ext cx="1700280" cy="2802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4" name="Entrada de lápiz 13">
                <a:extLst>
                  <a:ext uri="{FF2B5EF4-FFF2-40B4-BE49-F238E27FC236}">
                    <a16:creationId xmlns:a16="http://schemas.microsoft.com/office/drawing/2014/main" id="{D3BA2171-45AD-D46F-F063-33044893B625}"/>
                  </a:ext>
                </a:extLst>
              </p14:cNvPr>
              <p14:cNvContentPartPr/>
              <p14:nvPr/>
            </p14:nvContentPartPr>
            <p14:xfrm>
              <a:off x="5001779" y="3093741"/>
              <a:ext cx="905040" cy="32880"/>
            </p14:xfrm>
          </p:contentPart>
        </mc:Choice>
        <mc:Fallback xmlns="">
          <p:pic>
            <p:nvPicPr>
              <p:cNvPr id="14" name="Entrada de lápiz 13">
                <a:extLst>
                  <a:ext uri="{FF2B5EF4-FFF2-40B4-BE49-F238E27FC236}">
                    <a16:creationId xmlns:a16="http://schemas.microsoft.com/office/drawing/2014/main" id="{D3BA2171-45AD-D46F-F063-33044893B62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947779" y="2986524"/>
                <a:ext cx="1012680" cy="2469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" name="Entrada de lápiz 14">
                <a:extLst>
                  <a:ext uri="{FF2B5EF4-FFF2-40B4-BE49-F238E27FC236}">
                    <a16:creationId xmlns:a16="http://schemas.microsoft.com/office/drawing/2014/main" id="{10B238EF-206C-A011-98B1-0E4806C52DBD}"/>
                  </a:ext>
                </a:extLst>
              </p14:cNvPr>
              <p14:cNvContentPartPr/>
              <p14:nvPr/>
            </p14:nvContentPartPr>
            <p14:xfrm>
              <a:off x="3376019" y="3391101"/>
              <a:ext cx="2343600" cy="62400"/>
            </p14:xfrm>
          </p:contentPart>
        </mc:Choice>
        <mc:Fallback xmlns="">
          <p:pic>
            <p:nvPicPr>
              <p:cNvPr id="15" name="Entrada de lápiz 14">
                <a:extLst>
                  <a:ext uri="{FF2B5EF4-FFF2-40B4-BE49-F238E27FC236}">
                    <a16:creationId xmlns:a16="http://schemas.microsoft.com/office/drawing/2014/main" id="{10B238EF-206C-A011-98B1-0E4806C52DB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322027" y="3283515"/>
                <a:ext cx="2451223" cy="2772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6" name="Entrada de lápiz 15">
                <a:extLst>
                  <a:ext uri="{FF2B5EF4-FFF2-40B4-BE49-F238E27FC236}">
                    <a16:creationId xmlns:a16="http://schemas.microsoft.com/office/drawing/2014/main" id="{54906E69-B694-7893-42AA-D34C561DD0F9}"/>
                  </a:ext>
                </a:extLst>
              </p14:cNvPr>
              <p14:cNvContentPartPr/>
              <p14:nvPr/>
            </p14:nvContentPartPr>
            <p14:xfrm>
              <a:off x="3425459" y="3593901"/>
              <a:ext cx="2326800" cy="126000"/>
            </p14:xfrm>
          </p:contentPart>
        </mc:Choice>
        <mc:Fallback xmlns="">
          <p:pic>
            <p:nvPicPr>
              <p:cNvPr id="16" name="Entrada de lápiz 15">
                <a:extLst>
                  <a:ext uri="{FF2B5EF4-FFF2-40B4-BE49-F238E27FC236}">
                    <a16:creationId xmlns:a16="http://schemas.microsoft.com/office/drawing/2014/main" id="{54906E69-B694-7893-42AA-D34C561DD0F9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371465" y="3485901"/>
                <a:ext cx="2434429" cy="34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7" name="Entrada de lápiz 16">
                <a:extLst>
                  <a:ext uri="{FF2B5EF4-FFF2-40B4-BE49-F238E27FC236}">
                    <a16:creationId xmlns:a16="http://schemas.microsoft.com/office/drawing/2014/main" id="{FC8DD211-1E9E-89A7-C83C-29979EAD2A3E}"/>
                  </a:ext>
                </a:extLst>
              </p14:cNvPr>
              <p14:cNvContentPartPr/>
              <p14:nvPr/>
            </p14:nvContentPartPr>
            <p14:xfrm>
              <a:off x="3359939" y="3938061"/>
              <a:ext cx="2390400" cy="79440"/>
            </p14:xfrm>
          </p:contentPart>
        </mc:Choice>
        <mc:Fallback xmlns="">
          <p:pic>
            <p:nvPicPr>
              <p:cNvPr id="17" name="Entrada de lápiz 16">
                <a:extLst>
                  <a:ext uri="{FF2B5EF4-FFF2-40B4-BE49-F238E27FC236}">
                    <a16:creationId xmlns:a16="http://schemas.microsoft.com/office/drawing/2014/main" id="{FC8DD211-1E9E-89A7-C83C-29979EAD2A3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305939" y="3830710"/>
                <a:ext cx="2498040" cy="2937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8" name="Entrada de lápiz 17">
                <a:extLst>
                  <a:ext uri="{FF2B5EF4-FFF2-40B4-BE49-F238E27FC236}">
                    <a16:creationId xmlns:a16="http://schemas.microsoft.com/office/drawing/2014/main" id="{D8793C27-2D84-D4A9-35AD-5F2EC0DE99C4}"/>
                  </a:ext>
                </a:extLst>
              </p14:cNvPr>
              <p14:cNvContentPartPr/>
              <p14:nvPr/>
            </p14:nvContentPartPr>
            <p14:xfrm>
              <a:off x="3331139" y="4281981"/>
              <a:ext cx="638880" cy="32160"/>
            </p14:xfrm>
          </p:contentPart>
        </mc:Choice>
        <mc:Fallback xmlns="">
          <p:pic>
            <p:nvPicPr>
              <p:cNvPr id="18" name="Entrada de lápiz 17">
                <a:extLst>
                  <a:ext uri="{FF2B5EF4-FFF2-40B4-BE49-F238E27FC236}">
                    <a16:creationId xmlns:a16="http://schemas.microsoft.com/office/drawing/2014/main" id="{D8793C27-2D84-D4A9-35AD-5F2EC0DE99C4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277149" y="4173577"/>
                <a:ext cx="746500" cy="2486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9" name="Entrada de lápiz 18">
                <a:extLst>
                  <a:ext uri="{FF2B5EF4-FFF2-40B4-BE49-F238E27FC236}">
                    <a16:creationId xmlns:a16="http://schemas.microsoft.com/office/drawing/2014/main" id="{D21481CB-AA62-5457-C88B-D22B33411527}"/>
                  </a:ext>
                </a:extLst>
              </p14:cNvPr>
              <p14:cNvContentPartPr/>
              <p14:nvPr/>
            </p14:nvContentPartPr>
            <p14:xfrm>
              <a:off x="4110179" y="4266141"/>
              <a:ext cx="998640" cy="16800"/>
            </p14:xfrm>
          </p:contentPart>
        </mc:Choice>
        <mc:Fallback xmlns="">
          <p:pic>
            <p:nvPicPr>
              <p:cNvPr id="19" name="Entrada de lápiz 18">
                <a:extLst>
                  <a:ext uri="{FF2B5EF4-FFF2-40B4-BE49-F238E27FC236}">
                    <a16:creationId xmlns:a16="http://schemas.microsoft.com/office/drawing/2014/main" id="{D21481CB-AA62-5457-C88B-D22B33411527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056179" y="4158907"/>
                <a:ext cx="1106280" cy="2309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2" name="Entrada de lápiz 21">
                <a:extLst>
                  <a:ext uri="{FF2B5EF4-FFF2-40B4-BE49-F238E27FC236}">
                    <a16:creationId xmlns:a16="http://schemas.microsoft.com/office/drawing/2014/main" id="{3F4307DF-25F3-FC7F-CE73-77193F832A2B}"/>
                  </a:ext>
                </a:extLst>
              </p14:cNvPr>
              <p14:cNvContentPartPr/>
              <p14:nvPr/>
            </p14:nvContentPartPr>
            <p14:xfrm>
              <a:off x="4384259" y="4845021"/>
              <a:ext cx="1274160" cy="32400"/>
            </p14:xfrm>
          </p:contentPart>
        </mc:Choice>
        <mc:Fallback xmlns="">
          <p:pic>
            <p:nvPicPr>
              <p:cNvPr id="22" name="Entrada de lápiz 21">
                <a:extLst>
                  <a:ext uri="{FF2B5EF4-FFF2-40B4-BE49-F238E27FC236}">
                    <a16:creationId xmlns:a16="http://schemas.microsoft.com/office/drawing/2014/main" id="{3F4307DF-25F3-FC7F-CE73-77193F832A2B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330269" y="4737021"/>
                <a:ext cx="1381780" cy="24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3" name="Entrada de lápiz 22">
                <a:extLst>
                  <a:ext uri="{FF2B5EF4-FFF2-40B4-BE49-F238E27FC236}">
                    <a16:creationId xmlns:a16="http://schemas.microsoft.com/office/drawing/2014/main" id="{7A6ACBD8-F107-9BAC-993D-BBF968615899}"/>
                  </a:ext>
                </a:extLst>
              </p14:cNvPr>
              <p14:cNvContentPartPr/>
              <p14:nvPr/>
            </p14:nvContentPartPr>
            <p14:xfrm>
              <a:off x="3362579" y="4860141"/>
              <a:ext cx="1013760" cy="32880"/>
            </p14:xfrm>
          </p:contentPart>
        </mc:Choice>
        <mc:Fallback xmlns="">
          <p:pic>
            <p:nvPicPr>
              <p:cNvPr id="23" name="Entrada de lápiz 22">
                <a:extLst>
                  <a:ext uri="{FF2B5EF4-FFF2-40B4-BE49-F238E27FC236}">
                    <a16:creationId xmlns:a16="http://schemas.microsoft.com/office/drawing/2014/main" id="{7A6ACBD8-F107-9BAC-993D-BBF968615899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308579" y="4752924"/>
                <a:ext cx="1121400" cy="2469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4" name="Entrada de lápiz 23">
                <a:extLst>
                  <a:ext uri="{FF2B5EF4-FFF2-40B4-BE49-F238E27FC236}">
                    <a16:creationId xmlns:a16="http://schemas.microsoft.com/office/drawing/2014/main" id="{4E4CCE79-7662-1E42-9219-5AA449019BB7}"/>
                  </a:ext>
                </a:extLst>
              </p14:cNvPr>
              <p14:cNvContentPartPr/>
              <p14:nvPr/>
            </p14:nvContentPartPr>
            <p14:xfrm>
              <a:off x="4550099" y="4578381"/>
              <a:ext cx="999120" cy="32400"/>
            </p14:xfrm>
          </p:contentPart>
        </mc:Choice>
        <mc:Fallback xmlns="">
          <p:pic>
            <p:nvPicPr>
              <p:cNvPr id="24" name="Entrada de lápiz 23">
                <a:extLst>
                  <a:ext uri="{FF2B5EF4-FFF2-40B4-BE49-F238E27FC236}">
                    <a16:creationId xmlns:a16="http://schemas.microsoft.com/office/drawing/2014/main" id="{4E4CCE79-7662-1E42-9219-5AA449019BB7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496112" y="4470381"/>
                <a:ext cx="1106734" cy="24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5" name="Entrada de lápiz 24">
                <a:extLst>
                  <a:ext uri="{FF2B5EF4-FFF2-40B4-BE49-F238E27FC236}">
                    <a16:creationId xmlns:a16="http://schemas.microsoft.com/office/drawing/2014/main" id="{23E7E8B0-0B84-BA73-A0FD-3C960A4A97F3}"/>
                  </a:ext>
                </a:extLst>
              </p14:cNvPr>
              <p14:cNvContentPartPr/>
              <p14:nvPr/>
            </p14:nvContentPartPr>
            <p14:xfrm>
              <a:off x="3377459" y="4593741"/>
              <a:ext cx="1155360" cy="34080"/>
            </p14:xfrm>
          </p:contentPart>
        </mc:Choice>
        <mc:Fallback xmlns="">
          <p:pic>
            <p:nvPicPr>
              <p:cNvPr id="25" name="Entrada de lápiz 24">
                <a:extLst>
                  <a:ext uri="{FF2B5EF4-FFF2-40B4-BE49-F238E27FC236}">
                    <a16:creationId xmlns:a16="http://schemas.microsoft.com/office/drawing/2014/main" id="{23E7E8B0-0B84-BA73-A0FD-3C960A4A97F3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323470" y="4486120"/>
                <a:ext cx="1262978" cy="2489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6" name="Entrada de lápiz 25">
                <a:extLst>
                  <a:ext uri="{FF2B5EF4-FFF2-40B4-BE49-F238E27FC236}">
                    <a16:creationId xmlns:a16="http://schemas.microsoft.com/office/drawing/2014/main" id="{F8BDC42D-92EF-4104-B7DD-92D0584DDCF2}"/>
                  </a:ext>
                </a:extLst>
              </p14:cNvPr>
              <p14:cNvContentPartPr/>
              <p14:nvPr/>
            </p14:nvContentPartPr>
            <p14:xfrm>
              <a:off x="3377459" y="5204781"/>
              <a:ext cx="2296320" cy="63840"/>
            </p14:xfrm>
          </p:contentPart>
        </mc:Choice>
        <mc:Fallback xmlns="">
          <p:pic>
            <p:nvPicPr>
              <p:cNvPr id="26" name="Entrada de lápiz 25">
                <a:extLst>
                  <a:ext uri="{FF2B5EF4-FFF2-40B4-BE49-F238E27FC236}">
                    <a16:creationId xmlns:a16="http://schemas.microsoft.com/office/drawing/2014/main" id="{F8BDC42D-92EF-4104-B7DD-92D0584DDCF2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323453" y="5097185"/>
                <a:ext cx="2403971" cy="2786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7" name="Entrada de lápiz 26">
                <a:extLst>
                  <a:ext uri="{FF2B5EF4-FFF2-40B4-BE49-F238E27FC236}">
                    <a16:creationId xmlns:a16="http://schemas.microsoft.com/office/drawing/2014/main" id="{E240ECC4-1434-2F15-7353-9A0D79004FDE}"/>
                  </a:ext>
                </a:extLst>
              </p14:cNvPr>
              <p14:cNvContentPartPr/>
              <p14:nvPr/>
            </p14:nvContentPartPr>
            <p14:xfrm>
              <a:off x="6298979" y="4876221"/>
              <a:ext cx="240" cy="240"/>
            </p14:xfrm>
          </p:contentPart>
        </mc:Choice>
        <mc:Fallback xmlns="">
          <p:pic>
            <p:nvPicPr>
              <p:cNvPr id="27" name="Entrada de lápiz 26">
                <a:extLst>
                  <a:ext uri="{FF2B5EF4-FFF2-40B4-BE49-F238E27FC236}">
                    <a16:creationId xmlns:a16="http://schemas.microsoft.com/office/drawing/2014/main" id="{E240ECC4-1434-2F15-7353-9A0D79004FDE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262979" y="4804221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8" name="Entrada de lápiz 27">
                <a:extLst>
                  <a:ext uri="{FF2B5EF4-FFF2-40B4-BE49-F238E27FC236}">
                    <a16:creationId xmlns:a16="http://schemas.microsoft.com/office/drawing/2014/main" id="{B0CD7254-BB00-9544-1FCA-6355C65F6EBB}"/>
                  </a:ext>
                </a:extLst>
              </p14:cNvPr>
              <p14:cNvContentPartPr/>
              <p14:nvPr/>
            </p14:nvContentPartPr>
            <p14:xfrm>
              <a:off x="5798819" y="4859661"/>
              <a:ext cx="467280" cy="48000"/>
            </p14:xfrm>
          </p:contentPart>
        </mc:Choice>
        <mc:Fallback xmlns="">
          <p:pic>
            <p:nvPicPr>
              <p:cNvPr id="28" name="Entrada de lápiz 27">
                <a:extLst>
                  <a:ext uri="{FF2B5EF4-FFF2-40B4-BE49-F238E27FC236}">
                    <a16:creationId xmlns:a16="http://schemas.microsoft.com/office/drawing/2014/main" id="{B0CD7254-BB00-9544-1FCA-6355C65F6EBB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744819" y="4752198"/>
                <a:ext cx="574920" cy="262567"/>
              </a:xfrm>
              <a:prstGeom prst="rect">
                <a:avLst/>
              </a:prstGeom>
            </p:spPr>
          </p:pic>
        </mc:Fallback>
      </mc:AlternateContent>
      <p:pic>
        <p:nvPicPr>
          <p:cNvPr id="30" name="Imagen 29">
            <a:extLst>
              <a:ext uri="{FF2B5EF4-FFF2-40B4-BE49-F238E27FC236}">
                <a16:creationId xmlns:a16="http://schemas.microsoft.com/office/drawing/2014/main" id="{12037079-4AB1-D068-0EDD-54DCAF806E2B}"/>
              </a:ext>
            </a:extLst>
          </p:cNvPr>
          <p:cNvPicPr>
            <a:picLocks noChangeAspect="1"/>
          </p:cNvPicPr>
          <p:nvPr/>
        </p:nvPicPr>
        <p:blipFill>
          <a:blip r:embed="rId42"/>
          <a:srcRect l="77525" t="23351" r="1391" b="41380"/>
          <a:stretch/>
        </p:blipFill>
        <p:spPr>
          <a:xfrm>
            <a:off x="7457404" y="1981576"/>
            <a:ext cx="3927679" cy="369407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1" name="Entrada de lápiz 30">
                <a:extLst>
                  <a:ext uri="{FF2B5EF4-FFF2-40B4-BE49-F238E27FC236}">
                    <a16:creationId xmlns:a16="http://schemas.microsoft.com/office/drawing/2014/main" id="{E0CB2289-33F3-D9AB-34EE-CCF7C319B1AA}"/>
                  </a:ext>
                </a:extLst>
              </p14:cNvPr>
              <p14:cNvContentPartPr/>
              <p14:nvPr/>
            </p14:nvContentPartPr>
            <p14:xfrm>
              <a:off x="7893059" y="2546541"/>
              <a:ext cx="2081280" cy="64320"/>
            </p14:xfrm>
          </p:contentPart>
        </mc:Choice>
        <mc:Fallback xmlns="">
          <p:pic>
            <p:nvPicPr>
              <p:cNvPr id="31" name="Entrada de lápiz 30">
                <a:extLst>
                  <a:ext uri="{FF2B5EF4-FFF2-40B4-BE49-F238E27FC236}">
                    <a16:creationId xmlns:a16="http://schemas.microsoft.com/office/drawing/2014/main" id="{E0CB2289-33F3-D9AB-34EE-CCF7C319B1AA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7839065" y="2438742"/>
                <a:ext cx="2188908" cy="2795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2" name="Entrada de lápiz 31">
                <a:extLst>
                  <a:ext uri="{FF2B5EF4-FFF2-40B4-BE49-F238E27FC236}">
                    <a16:creationId xmlns:a16="http://schemas.microsoft.com/office/drawing/2014/main" id="{60715B17-D33E-B134-1B1B-93B248957FBE}"/>
                  </a:ext>
                </a:extLst>
              </p14:cNvPr>
              <p14:cNvContentPartPr/>
              <p14:nvPr/>
            </p14:nvContentPartPr>
            <p14:xfrm>
              <a:off x="7957619" y="2795661"/>
              <a:ext cx="2592960" cy="112080"/>
            </p14:xfrm>
          </p:contentPart>
        </mc:Choice>
        <mc:Fallback xmlns="">
          <p:pic>
            <p:nvPicPr>
              <p:cNvPr id="32" name="Entrada de lápiz 31">
                <a:extLst>
                  <a:ext uri="{FF2B5EF4-FFF2-40B4-BE49-F238E27FC236}">
                    <a16:creationId xmlns:a16="http://schemas.microsoft.com/office/drawing/2014/main" id="{60715B17-D33E-B134-1B1B-93B248957FB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7903621" y="2687892"/>
                <a:ext cx="2700595" cy="3272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3" name="Entrada de lápiz 32">
                <a:extLst>
                  <a:ext uri="{FF2B5EF4-FFF2-40B4-BE49-F238E27FC236}">
                    <a16:creationId xmlns:a16="http://schemas.microsoft.com/office/drawing/2014/main" id="{05634241-C71E-A147-6A1B-DEDBB63741AB}"/>
                  </a:ext>
                </a:extLst>
              </p14:cNvPr>
              <p14:cNvContentPartPr/>
              <p14:nvPr/>
            </p14:nvContentPartPr>
            <p14:xfrm>
              <a:off x="7924259" y="3177501"/>
              <a:ext cx="2552640" cy="73920"/>
            </p14:xfrm>
          </p:contentPart>
        </mc:Choice>
        <mc:Fallback xmlns="">
          <p:pic>
            <p:nvPicPr>
              <p:cNvPr id="33" name="Entrada de lápiz 32">
                <a:extLst>
                  <a:ext uri="{FF2B5EF4-FFF2-40B4-BE49-F238E27FC236}">
                    <a16:creationId xmlns:a16="http://schemas.microsoft.com/office/drawing/2014/main" id="{05634241-C71E-A147-6A1B-DEDBB63741AB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7870262" y="3069851"/>
                <a:ext cx="2660275" cy="2888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4" name="Entrada de lápiz 33">
                <a:extLst>
                  <a:ext uri="{FF2B5EF4-FFF2-40B4-BE49-F238E27FC236}">
                    <a16:creationId xmlns:a16="http://schemas.microsoft.com/office/drawing/2014/main" id="{B816DCC4-29EE-48EE-A467-101D0B744B33}"/>
                  </a:ext>
                </a:extLst>
              </p14:cNvPr>
              <p14:cNvContentPartPr/>
              <p14:nvPr/>
            </p14:nvContentPartPr>
            <p14:xfrm>
              <a:off x="7862099" y="3390861"/>
              <a:ext cx="2391840" cy="110400"/>
            </p14:xfrm>
          </p:contentPart>
        </mc:Choice>
        <mc:Fallback xmlns="">
          <p:pic>
            <p:nvPicPr>
              <p:cNvPr id="34" name="Entrada de lápiz 33">
                <a:extLst>
                  <a:ext uri="{FF2B5EF4-FFF2-40B4-BE49-F238E27FC236}">
                    <a16:creationId xmlns:a16="http://schemas.microsoft.com/office/drawing/2014/main" id="{B816DCC4-29EE-48EE-A467-101D0B744B33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7808099" y="3282626"/>
                <a:ext cx="2499480" cy="3265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5" name="Entrada de lápiz 34">
                <a:extLst>
                  <a:ext uri="{FF2B5EF4-FFF2-40B4-BE49-F238E27FC236}">
                    <a16:creationId xmlns:a16="http://schemas.microsoft.com/office/drawing/2014/main" id="{C019EED5-C769-2365-6D98-4C6239515D6B}"/>
                  </a:ext>
                </a:extLst>
              </p14:cNvPr>
              <p14:cNvContentPartPr/>
              <p14:nvPr/>
            </p14:nvContentPartPr>
            <p14:xfrm>
              <a:off x="7893059" y="3765021"/>
              <a:ext cx="2593440" cy="49680"/>
            </p14:xfrm>
          </p:contentPart>
        </mc:Choice>
        <mc:Fallback xmlns="">
          <p:pic>
            <p:nvPicPr>
              <p:cNvPr id="35" name="Entrada de lápiz 34">
                <a:extLst>
                  <a:ext uri="{FF2B5EF4-FFF2-40B4-BE49-F238E27FC236}">
                    <a16:creationId xmlns:a16="http://schemas.microsoft.com/office/drawing/2014/main" id="{C019EED5-C769-2365-6D98-4C6239515D6B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7839059" y="3657021"/>
                <a:ext cx="2701080" cy="26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6" name="Entrada de lápiz 35">
                <a:extLst>
                  <a:ext uri="{FF2B5EF4-FFF2-40B4-BE49-F238E27FC236}">
                    <a16:creationId xmlns:a16="http://schemas.microsoft.com/office/drawing/2014/main" id="{96607BDD-83B1-9D6A-8A4E-CD025E1E3401}"/>
                  </a:ext>
                </a:extLst>
              </p14:cNvPr>
              <p14:cNvContentPartPr/>
              <p14:nvPr/>
            </p14:nvContentPartPr>
            <p14:xfrm>
              <a:off x="7909139" y="4062861"/>
              <a:ext cx="2813280" cy="112560"/>
            </p14:xfrm>
          </p:contentPart>
        </mc:Choice>
        <mc:Fallback xmlns="">
          <p:pic>
            <p:nvPicPr>
              <p:cNvPr id="36" name="Entrada de lápiz 35">
                <a:extLst>
                  <a:ext uri="{FF2B5EF4-FFF2-40B4-BE49-F238E27FC236}">
                    <a16:creationId xmlns:a16="http://schemas.microsoft.com/office/drawing/2014/main" id="{96607BDD-83B1-9D6A-8A4E-CD025E1E3401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7855148" y="3954976"/>
                <a:ext cx="2920902" cy="3279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7" name="Entrada de lápiz 36">
                <a:extLst>
                  <a:ext uri="{FF2B5EF4-FFF2-40B4-BE49-F238E27FC236}">
                    <a16:creationId xmlns:a16="http://schemas.microsoft.com/office/drawing/2014/main" id="{14FA7D7D-51D5-E6A3-5474-5E5DD7426BC8}"/>
                  </a:ext>
                </a:extLst>
              </p14:cNvPr>
              <p14:cNvContentPartPr/>
              <p14:nvPr/>
            </p14:nvContentPartPr>
            <p14:xfrm>
              <a:off x="7924259" y="4390941"/>
              <a:ext cx="3030720" cy="78960"/>
            </p14:xfrm>
          </p:contentPart>
        </mc:Choice>
        <mc:Fallback xmlns="">
          <p:pic>
            <p:nvPicPr>
              <p:cNvPr id="37" name="Entrada de lápiz 36">
                <a:extLst>
                  <a:ext uri="{FF2B5EF4-FFF2-40B4-BE49-F238E27FC236}">
                    <a16:creationId xmlns:a16="http://schemas.microsoft.com/office/drawing/2014/main" id="{14FA7D7D-51D5-E6A3-5474-5E5DD7426BC8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7870261" y="4283268"/>
                <a:ext cx="3138356" cy="2939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8" name="Entrada de lápiz 37">
                <a:extLst>
                  <a:ext uri="{FF2B5EF4-FFF2-40B4-BE49-F238E27FC236}">
                    <a16:creationId xmlns:a16="http://schemas.microsoft.com/office/drawing/2014/main" id="{9CC04DF6-5BEB-611F-8E42-27EDFE835309}"/>
                  </a:ext>
                </a:extLst>
              </p14:cNvPr>
              <p14:cNvContentPartPr/>
              <p14:nvPr/>
            </p14:nvContentPartPr>
            <p14:xfrm>
              <a:off x="7894739" y="4766061"/>
              <a:ext cx="2562000" cy="65280"/>
            </p14:xfrm>
          </p:contentPart>
        </mc:Choice>
        <mc:Fallback xmlns="">
          <p:pic>
            <p:nvPicPr>
              <p:cNvPr id="38" name="Entrada de lápiz 37">
                <a:extLst>
                  <a:ext uri="{FF2B5EF4-FFF2-40B4-BE49-F238E27FC236}">
                    <a16:creationId xmlns:a16="http://schemas.microsoft.com/office/drawing/2014/main" id="{9CC04DF6-5BEB-611F-8E42-27EDFE835309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7840742" y="4658457"/>
                <a:ext cx="2669635" cy="2801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9" name="Entrada de lápiz 38">
                <a:extLst>
                  <a:ext uri="{FF2B5EF4-FFF2-40B4-BE49-F238E27FC236}">
                    <a16:creationId xmlns:a16="http://schemas.microsoft.com/office/drawing/2014/main" id="{CF3C7BA1-51F1-B05E-E399-CEC60A18DF76}"/>
                  </a:ext>
                </a:extLst>
              </p14:cNvPr>
              <p14:cNvContentPartPr/>
              <p14:nvPr/>
            </p14:nvContentPartPr>
            <p14:xfrm>
              <a:off x="7877699" y="5000541"/>
              <a:ext cx="2748720" cy="79200"/>
            </p14:xfrm>
          </p:contentPart>
        </mc:Choice>
        <mc:Fallback xmlns="">
          <p:pic>
            <p:nvPicPr>
              <p:cNvPr id="39" name="Entrada de lápiz 38">
                <a:extLst>
                  <a:ext uri="{FF2B5EF4-FFF2-40B4-BE49-F238E27FC236}">
                    <a16:creationId xmlns:a16="http://schemas.microsoft.com/office/drawing/2014/main" id="{CF3C7BA1-51F1-B05E-E399-CEC60A18DF76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7823704" y="4892541"/>
                <a:ext cx="2856351" cy="29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40" name="Entrada de lápiz 39">
                <a:extLst>
                  <a:ext uri="{FF2B5EF4-FFF2-40B4-BE49-F238E27FC236}">
                    <a16:creationId xmlns:a16="http://schemas.microsoft.com/office/drawing/2014/main" id="{1F4B7064-D200-8647-EF6A-1DC4AC919CFB}"/>
                  </a:ext>
                </a:extLst>
              </p14:cNvPr>
              <p14:cNvContentPartPr/>
              <p14:nvPr/>
            </p14:nvContentPartPr>
            <p14:xfrm>
              <a:off x="7817459" y="5375661"/>
              <a:ext cx="951360" cy="32640"/>
            </p14:xfrm>
          </p:contentPart>
        </mc:Choice>
        <mc:Fallback xmlns="">
          <p:pic>
            <p:nvPicPr>
              <p:cNvPr id="40" name="Entrada de lápiz 39">
                <a:extLst>
                  <a:ext uri="{FF2B5EF4-FFF2-40B4-BE49-F238E27FC236}">
                    <a16:creationId xmlns:a16="http://schemas.microsoft.com/office/drawing/2014/main" id="{1F4B7064-D200-8647-EF6A-1DC4AC919CFB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7763445" y="5268057"/>
                <a:ext cx="1059027" cy="2474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3">
            <p14:nvContentPartPr>
              <p14:cNvPr id="57" name="Entrada de lápiz 56">
                <a:extLst>
                  <a:ext uri="{FF2B5EF4-FFF2-40B4-BE49-F238E27FC236}">
                    <a16:creationId xmlns:a16="http://schemas.microsoft.com/office/drawing/2014/main" id="{CC6EEE20-BA20-EBF6-154E-484E074D1AB9}"/>
                  </a:ext>
                </a:extLst>
              </p14:cNvPr>
              <p14:cNvContentPartPr/>
              <p14:nvPr/>
            </p14:nvContentPartPr>
            <p14:xfrm>
              <a:off x="-1578781" y="1140861"/>
              <a:ext cx="240" cy="240"/>
            </p14:xfrm>
          </p:contentPart>
        </mc:Choice>
        <mc:Fallback xmlns="">
          <p:pic>
            <p:nvPicPr>
              <p:cNvPr id="57" name="Entrada de lápiz 56">
                <a:extLst>
                  <a:ext uri="{FF2B5EF4-FFF2-40B4-BE49-F238E27FC236}">
                    <a16:creationId xmlns:a16="http://schemas.microsoft.com/office/drawing/2014/main" id="{CC6EEE20-BA20-EBF6-154E-484E074D1AB9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-1582861" y="1136781"/>
                <a:ext cx="8400" cy="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5">
            <p14:nvContentPartPr>
              <p14:cNvPr id="58" name="Entrada de lápiz 57">
                <a:extLst>
                  <a:ext uri="{FF2B5EF4-FFF2-40B4-BE49-F238E27FC236}">
                    <a16:creationId xmlns:a16="http://schemas.microsoft.com/office/drawing/2014/main" id="{CC7ED13A-8860-C85F-210C-0302CC26E67F}"/>
                  </a:ext>
                </a:extLst>
              </p14:cNvPr>
              <p14:cNvContentPartPr/>
              <p14:nvPr/>
            </p14:nvContentPartPr>
            <p14:xfrm>
              <a:off x="-1657501" y="483981"/>
              <a:ext cx="240" cy="240"/>
            </p14:xfrm>
          </p:contentPart>
        </mc:Choice>
        <mc:Fallback xmlns="">
          <p:pic>
            <p:nvPicPr>
              <p:cNvPr id="58" name="Entrada de lápiz 57">
                <a:extLst>
                  <a:ext uri="{FF2B5EF4-FFF2-40B4-BE49-F238E27FC236}">
                    <a16:creationId xmlns:a16="http://schemas.microsoft.com/office/drawing/2014/main" id="{CC7ED13A-8860-C85F-210C-0302CC26E67F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-1661581" y="479901"/>
                <a:ext cx="8400" cy="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7">
            <p14:nvContentPartPr>
              <p14:cNvPr id="59" name="Entrada de lápiz 58">
                <a:extLst>
                  <a:ext uri="{FF2B5EF4-FFF2-40B4-BE49-F238E27FC236}">
                    <a16:creationId xmlns:a16="http://schemas.microsoft.com/office/drawing/2014/main" id="{5783A96D-F1F5-0648-418B-EA4FD8D14377}"/>
                  </a:ext>
                </a:extLst>
              </p14:cNvPr>
              <p14:cNvContentPartPr/>
              <p14:nvPr/>
            </p14:nvContentPartPr>
            <p14:xfrm>
              <a:off x="-1657501" y="483981"/>
              <a:ext cx="240" cy="240"/>
            </p14:xfrm>
          </p:contentPart>
        </mc:Choice>
        <mc:Fallback xmlns="">
          <p:pic>
            <p:nvPicPr>
              <p:cNvPr id="59" name="Entrada de lápiz 58">
                <a:extLst>
                  <a:ext uri="{FF2B5EF4-FFF2-40B4-BE49-F238E27FC236}">
                    <a16:creationId xmlns:a16="http://schemas.microsoft.com/office/drawing/2014/main" id="{5783A96D-F1F5-0648-418B-EA4FD8D14377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-1661581" y="479901"/>
                <a:ext cx="8400" cy="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9">
            <p14:nvContentPartPr>
              <p14:cNvPr id="60" name="Entrada de lápiz 59">
                <a:extLst>
                  <a:ext uri="{FF2B5EF4-FFF2-40B4-BE49-F238E27FC236}">
                    <a16:creationId xmlns:a16="http://schemas.microsoft.com/office/drawing/2014/main" id="{098CF1FD-2BEF-D3D5-F553-03200AE77618}"/>
                  </a:ext>
                </a:extLst>
              </p14:cNvPr>
              <p14:cNvContentPartPr/>
              <p14:nvPr/>
            </p14:nvContentPartPr>
            <p14:xfrm>
              <a:off x="-1657501" y="483981"/>
              <a:ext cx="240" cy="240"/>
            </p14:xfrm>
          </p:contentPart>
        </mc:Choice>
        <mc:Fallback xmlns="">
          <p:pic>
            <p:nvPicPr>
              <p:cNvPr id="60" name="Entrada de lápiz 59">
                <a:extLst>
                  <a:ext uri="{FF2B5EF4-FFF2-40B4-BE49-F238E27FC236}">
                    <a16:creationId xmlns:a16="http://schemas.microsoft.com/office/drawing/2014/main" id="{098CF1FD-2BEF-D3D5-F553-03200AE77618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-1661581" y="479901"/>
                <a:ext cx="8400" cy="8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24034372"/>
      </p:ext>
    </p:extLst>
  </p:cSld>
  <p:clrMapOvr>
    <a:masterClrMapping/>
  </p:clrMapOvr>
</p:sld>
</file>

<file path=ppt/theme/theme1.xml><?xml version="1.0" encoding="utf-8"?>
<a:theme xmlns:a="http://schemas.openxmlformats.org/drawingml/2006/main" name="Tema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9C9C3962-80A4-4BCA-85A1-A20C367EB3B5}" vid="{4DA0A90B-D571-484B-B5FA-948EE9210276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Tema1</Template>
  <TotalTime>8369</TotalTime>
  <Words>939</Words>
  <Application>Microsoft Office PowerPoint</Application>
  <PresentationFormat>Panorámica</PresentationFormat>
  <Paragraphs>143</Paragraphs>
  <Slides>22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31" baseType="lpstr">
      <vt:lpstr>Arial</vt:lpstr>
      <vt:lpstr>Arimo</vt:lpstr>
      <vt:lpstr>Calibri</vt:lpstr>
      <vt:lpstr>Calibri Light</vt:lpstr>
      <vt:lpstr>fkGroteskNeue</vt:lpstr>
      <vt:lpstr>Roboto Condensed</vt:lpstr>
      <vt:lpstr>Rubik One</vt:lpstr>
      <vt:lpstr>Track</vt:lpstr>
      <vt:lpstr>Tema1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Camilo José Cabrera Pérez</dc:creator>
  <cp:lastModifiedBy>Miguel Pérez</cp:lastModifiedBy>
  <cp:revision>212</cp:revision>
  <cp:lastPrinted>2023-07-12T00:56:27Z</cp:lastPrinted>
  <dcterms:created xsi:type="dcterms:W3CDTF">2018-10-29T14:30:57Z</dcterms:created>
  <dcterms:modified xsi:type="dcterms:W3CDTF">2025-10-15T23:19:56Z</dcterms:modified>
</cp:coreProperties>
</file>